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1" r:id="rId3"/>
    <p:sldId id="261" r:id="rId4"/>
    <p:sldId id="273" r:id="rId5"/>
    <p:sldId id="269" r:id="rId6"/>
    <p:sldId id="272" r:id="rId7"/>
    <p:sldId id="262" r:id="rId8"/>
    <p:sldId id="276" r:id="rId9"/>
    <p:sldId id="277" r:id="rId10"/>
    <p:sldId id="278" r:id="rId11"/>
    <p:sldId id="264" r:id="rId12"/>
    <p:sldId id="275" r:id="rId13"/>
    <p:sldId id="266" r:id="rId14"/>
    <p:sldId id="279" r:id="rId15"/>
    <p:sldId id="267" r:id="rId16"/>
    <p:sldId id="259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EC8"/>
    <a:srgbClr val="7D94D1"/>
    <a:srgbClr val="FFFFFF"/>
    <a:srgbClr val="3333FF"/>
    <a:srgbClr val="EF4E31"/>
    <a:srgbClr val="005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ril%20Knight\Dropbox\Data\Main%20Data%20Spreadsheet%20Jul%20-%20Aug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ril%20Knight\Dropbox\Annual%20Report\2023\2023%20211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874783928628E-2"/>
          <c:y val="4.6230623009973028E-2"/>
          <c:w val="0.90200608810279659"/>
          <c:h val="0.90118704860016996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Timeline!$E$30:$I$30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Timeline!$E$31:$I$31</c:f>
              <c:numCache>
                <c:formatCode>General</c:formatCode>
                <c:ptCount val="5"/>
                <c:pt idx="0">
                  <c:v>8215</c:v>
                </c:pt>
                <c:pt idx="1">
                  <c:v>23621</c:v>
                </c:pt>
                <c:pt idx="2">
                  <c:v>31495</c:v>
                </c:pt>
                <c:pt idx="3">
                  <c:v>31676</c:v>
                </c:pt>
                <c:pt idx="4">
                  <c:v>34579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D-4E4B-B58D-93C11BD1A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319103"/>
        <c:axId val="406325343"/>
      </c:areaChart>
      <c:catAx>
        <c:axId val="4063191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325343"/>
        <c:crosses val="autoZero"/>
        <c:auto val="1"/>
        <c:lblAlgn val="ctr"/>
        <c:lblOffset val="100"/>
        <c:noMultiLvlLbl val="0"/>
      </c:catAx>
      <c:valAx>
        <c:axId val="40632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Calls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3191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rgbClr val="0055A7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Needs!$A$3:$A$13</c:f>
              <c:strCache>
                <c:ptCount val="11"/>
                <c:pt idx="0">
                  <c:v>Utilities Assistance</c:v>
                </c:pt>
                <c:pt idx="1">
                  <c:v>Housing Expense Assistance</c:v>
                </c:pt>
                <c:pt idx="2">
                  <c:v>Food and Meals</c:v>
                </c:pt>
                <c:pt idx="3">
                  <c:v>Individual, Family &amp; Community Support</c:v>
                </c:pt>
                <c:pt idx="4">
                  <c:v>Clothing, Personal &amp; Household Needs</c:v>
                </c:pt>
                <c:pt idx="5">
                  <c:v>Income Support and Assistance</c:v>
                </c:pt>
                <c:pt idx="6">
                  <c:v>Healthcare</c:v>
                </c:pt>
                <c:pt idx="7">
                  <c:v>Legal, Consumer &amp; Public Safety</c:v>
                </c:pt>
                <c:pt idx="8">
                  <c:v>Disaster Services</c:v>
                </c:pt>
                <c:pt idx="9">
                  <c:v>Information Services</c:v>
                </c:pt>
                <c:pt idx="10">
                  <c:v>Transportation</c:v>
                </c:pt>
              </c:strCache>
            </c:strRef>
          </c:cat>
          <c:val>
            <c:numRef>
              <c:f>Needs!$B$3:$B$13</c:f>
              <c:numCache>
                <c:formatCode>General</c:formatCode>
                <c:ptCount val="11"/>
                <c:pt idx="0">
                  <c:v>18050</c:v>
                </c:pt>
                <c:pt idx="1">
                  <c:v>14220</c:v>
                </c:pt>
                <c:pt idx="2">
                  <c:v>3305</c:v>
                </c:pt>
                <c:pt idx="3">
                  <c:v>3145</c:v>
                </c:pt>
                <c:pt idx="4">
                  <c:v>2845</c:v>
                </c:pt>
                <c:pt idx="5">
                  <c:v>2160</c:v>
                </c:pt>
                <c:pt idx="6">
                  <c:v>1941</c:v>
                </c:pt>
                <c:pt idx="7">
                  <c:v>1542</c:v>
                </c:pt>
                <c:pt idx="8">
                  <c:v>1386</c:v>
                </c:pt>
                <c:pt idx="9">
                  <c:v>1356</c:v>
                </c:pt>
                <c:pt idx="10">
                  <c:v>1209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7-472A-B5E7-E946E08C8F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36933407"/>
        <c:axId val="1136933887"/>
      </c:barChart>
      <c:catAx>
        <c:axId val="1136933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6933887"/>
        <c:crosses val="autoZero"/>
        <c:auto val="1"/>
        <c:lblAlgn val="ctr"/>
        <c:lblOffset val="100"/>
        <c:noMultiLvlLbl val="0"/>
      </c:catAx>
      <c:valAx>
        <c:axId val="113693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693340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EA094-05FB-43BE-8521-1A9BD263945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F2B01D-53A5-4EA0-9F6F-29941030D5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WV State Code 24-8-1:  The Legislature further finds that implementing the "211" information and referral system will serve as a centralized resource for human and social service professionals, medical personnel, government agencies and charitable organizations by providing a full spectrum of service options to the citizens of West Virginia. The "211" system will also serve as a centralized point in times of natural disasters or national emergencies by providing access to information for the coordination of relief.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8C9D3-BD25-4F53-B3AA-C3AAAC8E218E}" type="parTrans" cxnId="{EE6C132D-8EFA-4104-9465-CC0814AB1714}">
      <dgm:prSet/>
      <dgm:spPr/>
      <dgm:t>
        <a:bodyPr/>
        <a:lstStyle/>
        <a:p>
          <a:endParaRPr lang="en-US"/>
        </a:p>
      </dgm:t>
    </dgm:pt>
    <dgm:pt modelId="{B863449E-5295-4341-886B-5BF860BC4729}" type="sibTrans" cxnId="{EE6C132D-8EFA-4104-9465-CC0814AB1714}">
      <dgm:prSet/>
      <dgm:spPr/>
      <dgm:t>
        <a:bodyPr/>
        <a:lstStyle/>
        <a:p>
          <a:endParaRPr lang="en-US"/>
        </a:p>
      </dgm:t>
    </dgm:pt>
    <dgm:pt modelId="{A12E1113-101A-4B85-A690-CDB1300C12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150-29-10:  10.1 As part of its duties, the 211 Provider shall be responsible for creating, maintaining and updating an electronic database of all community-based social and other services providers within the state…</a:t>
          </a:r>
        </a:p>
      </dgm:t>
    </dgm:pt>
    <dgm:pt modelId="{0471D3B5-FCC9-4268-A6DF-9ABAFFAFD5C0}" type="parTrans" cxnId="{68788992-2142-402A-A23F-2ACC036984DE}">
      <dgm:prSet/>
      <dgm:spPr/>
      <dgm:t>
        <a:bodyPr/>
        <a:lstStyle/>
        <a:p>
          <a:endParaRPr lang="en-US"/>
        </a:p>
      </dgm:t>
    </dgm:pt>
    <dgm:pt modelId="{75D33B24-4B4C-4678-AE3C-F5226F598F6C}" type="sibTrans" cxnId="{68788992-2142-402A-A23F-2ACC036984DE}">
      <dgm:prSet/>
      <dgm:spPr/>
      <dgm:t>
        <a:bodyPr/>
        <a:lstStyle/>
        <a:p>
          <a:endParaRPr lang="en-US"/>
        </a:p>
      </dgm:t>
    </dgm:pt>
    <dgm:pt modelId="{E5095E7E-6E1E-45D6-83D5-FD10FE5098EC}" type="pres">
      <dgm:prSet presAssocID="{82BEA094-05FB-43BE-8521-1A9BD263945B}" presName="root" presStyleCnt="0">
        <dgm:presLayoutVars>
          <dgm:dir/>
          <dgm:resizeHandles val="exact"/>
        </dgm:presLayoutVars>
      </dgm:prSet>
      <dgm:spPr/>
    </dgm:pt>
    <dgm:pt modelId="{0E37794F-70EA-4101-94C5-2EFA3BEFFFA0}" type="pres">
      <dgm:prSet presAssocID="{DBF2B01D-53A5-4EA0-9F6F-29941030D56B}" presName="compNode" presStyleCnt="0"/>
      <dgm:spPr/>
    </dgm:pt>
    <dgm:pt modelId="{774F1BE8-5054-4520-8053-B1EBDC219289}" type="pres">
      <dgm:prSet presAssocID="{DBF2B01D-53A5-4EA0-9F6F-29941030D56B}" presName="bgRect" presStyleLbl="bgShp" presStyleIdx="0" presStyleCnt="2" custScaleY="129902"/>
      <dgm:spPr>
        <a:solidFill>
          <a:schemeClr val="accent1">
            <a:lumMod val="40000"/>
            <a:lumOff val="60000"/>
            <a:alpha val="62000"/>
          </a:schemeClr>
        </a:solidFill>
      </dgm:spPr>
    </dgm:pt>
    <dgm:pt modelId="{2D560094-AB7C-4DFC-BACF-9755525F3076}" type="pres">
      <dgm:prSet presAssocID="{DBF2B01D-53A5-4EA0-9F6F-29941030D5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AC93718-30C0-485B-BAEE-2F4BCDABAFDF}" type="pres">
      <dgm:prSet presAssocID="{DBF2B01D-53A5-4EA0-9F6F-29941030D56B}" presName="spaceRect" presStyleCnt="0"/>
      <dgm:spPr/>
    </dgm:pt>
    <dgm:pt modelId="{BB5E1DE9-1456-44BB-AD0D-FE428F70B386}" type="pres">
      <dgm:prSet presAssocID="{DBF2B01D-53A5-4EA0-9F6F-29941030D56B}" presName="parTx" presStyleLbl="revTx" presStyleIdx="0" presStyleCnt="2" custLinFactNeighborX="-224" custLinFactNeighborY="-13116">
        <dgm:presLayoutVars>
          <dgm:chMax val="0"/>
          <dgm:chPref val="0"/>
        </dgm:presLayoutVars>
      </dgm:prSet>
      <dgm:spPr/>
    </dgm:pt>
    <dgm:pt modelId="{AB1C25CA-AB1B-47D7-BB84-EC1D698FB44E}" type="pres">
      <dgm:prSet presAssocID="{B863449E-5295-4341-886B-5BF860BC4729}" presName="sibTrans" presStyleCnt="0"/>
      <dgm:spPr/>
    </dgm:pt>
    <dgm:pt modelId="{C45055A8-16A1-48EE-BA8D-F56AF2B346DC}" type="pres">
      <dgm:prSet presAssocID="{A12E1113-101A-4B85-A690-CDB1300C12A2}" presName="compNode" presStyleCnt="0"/>
      <dgm:spPr/>
    </dgm:pt>
    <dgm:pt modelId="{5E7D3EA6-0205-4E01-8F66-D07B876CBC21}" type="pres">
      <dgm:prSet presAssocID="{A12E1113-101A-4B85-A690-CDB1300C12A2}" presName="bgRect" presStyleLbl="bgShp" presStyleIdx="1" presStyleCnt="2"/>
      <dgm:spPr>
        <a:solidFill>
          <a:schemeClr val="accent1">
            <a:lumMod val="40000"/>
            <a:lumOff val="60000"/>
            <a:alpha val="62000"/>
          </a:schemeClr>
        </a:solidFill>
      </dgm:spPr>
    </dgm:pt>
    <dgm:pt modelId="{97628118-4A22-49DA-907C-488067006189}" type="pres">
      <dgm:prSet presAssocID="{A12E1113-101A-4B85-A690-CDB1300C12A2}" presName="iconRect" presStyleLbl="node1" presStyleIdx="1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E89000EC-8030-4558-8C94-903BB543840E}" type="pres">
      <dgm:prSet presAssocID="{A12E1113-101A-4B85-A690-CDB1300C12A2}" presName="spaceRect" presStyleCnt="0"/>
      <dgm:spPr/>
    </dgm:pt>
    <dgm:pt modelId="{2FD67D1F-F8D0-41D8-86CF-B4D35428ABA0}" type="pres">
      <dgm:prSet presAssocID="{A12E1113-101A-4B85-A690-CDB1300C12A2}" presName="parTx" presStyleLbl="revTx" presStyleIdx="1" presStyleCnt="2" custLinFactNeighborX="112" custLinFactNeighborY="-17852">
        <dgm:presLayoutVars>
          <dgm:chMax val="0"/>
          <dgm:chPref val="0"/>
        </dgm:presLayoutVars>
      </dgm:prSet>
      <dgm:spPr/>
    </dgm:pt>
  </dgm:ptLst>
  <dgm:cxnLst>
    <dgm:cxn modelId="{DC6AFC24-5351-4D5B-A059-D9260FD5E4CF}" type="presOf" srcId="{A12E1113-101A-4B85-A690-CDB1300C12A2}" destId="{2FD67D1F-F8D0-41D8-86CF-B4D35428ABA0}" srcOrd="0" destOrd="0" presId="urn:microsoft.com/office/officeart/2018/2/layout/IconVerticalSolidList"/>
    <dgm:cxn modelId="{EE6C132D-8EFA-4104-9465-CC0814AB1714}" srcId="{82BEA094-05FB-43BE-8521-1A9BD263945B}" destId="{DBF2B01D-53A5-4EA0-9F6F-29941030D56B}" srcOrd="0" destOrd="0" parTransId="{9038C9D3-BD25-4F53-B3AA-C3AAAC8E218E}" sibTransId="{B863449E-5295-4341-886B-5BF860BC4729}"/>
    <dgm:cxn modelId="{D52CCF50-F049-47C9-A812-FFFA5E811439}" type="presOf" srcId="{DBF2B01D-53A5-4EA0-9F6F-29941030D56B}" destId="{BB5E1DE9-1456-44BB-AD0D-FE428F70B386}" srcOrd="0" destOrd="0" presId="urn:microsoft.com/office/officeart/2018/2/layout/IconVerticalSolidList"/>
    <dgm:cxn modelId="{68788992-2142-402A-A23F-2ACC036984DE}" srcId="{82BEA094-05FB-43BE-8521-1A9BD263945B}" destId="{A12E1113-101A-4B85-A690-CDB1300C12A2}" srcOrd="1" destOrd="0" parTransId="{0471D3B5-FCC9-4268-A6DF-9ABAFFAFD5C0}" sibTransId="{75D33B24-4B4C-4678-AE3C-F5226F598F6C}"/>
    <dgm:cxn modelId="{E6B885D0-532D-4B6E-9D50-DFA24DC87A5D}" type="presOf" srcId="{82BEA094-05FB-43BE-8521-1A9BD263945B}" destId="{E5095E7E-6E1E-45D6-83D5-FD10FE5098EC}" srcOrd="0" destOrd="0" presId="urn:microsoft.com/office/officeart/2018/2/layout/IconVerticalSolidList"/>
    <dgm:cxn modelId="{550669CA-A3D5-4182-ADA8-E0F12B431D4C}" type="presParOf" srcId="{E5095E7E-6E1E-45D6-83D5-FD10FE5098EC}" destId="{0E37794F-70EA-4101-94C5-2EFA3BEFFFA0}" srcOrd="0" destOrd="0" presId="urn:microsoft.com/office/officeart/2018/2/layout/IconVerticalSolidList"/>
    <dgm:cxn modelId="{54B36364-009A-45AC-B86C-B28BDD20A19F}" type="presParOf" srcId="{0E37794F-70EA-4101-94C5-2EFA3BEFFFA0}" destId="{774F1BE8-5054-4520-8053-B1EBDC219289}" srcOrd="0" destOrd="0" presId="urn:microsoft.com/office/officeart/2018/2/layout/IconVerticalSolidList"/>
    <dgm:cxn modelId="{0AFCFBC5-1497-4A94-B5F4-073AD19D6BBB}" type="presParOf" srcId="{0E37794F-70EA-4101-94C5-2EFA3BEFFFA0}" destId="{2D560094-AB7C-4DFC-BACF-9755525F3076}" srcOrd="1" destOrd="0" presId="urn:microsoft.com/office/officeart/2018/2/layout/IconVerticalSolidList"/>
    <dgm:cxn modelId="{D2CC8229-2045-4E36-AB26-17E387CEBA89}" type="presParOf" srcId="{0E37794F-70EA-4101-94C5-2EFA3BEFFFA0}" destId="{DAC93718-30C0-485B-BAEE-2F4BCDABAFDF}" srcOrd="2" destOrd="0" presId="urn:microsoft.com/office/officeart/2018/2/layout/IconVerticalSolidList"/>
    <dgm:cxn modelId="{BF0336B6-A687-4B7F-A03E-58299608B960}" type="presParOf" srcId="{0E37794F-70EA-4101-94C5-2EFA3BEFFFA0}" destId="{BB5E1DE9-1456-44BB-AD0D-FE428F70B386}" srcOrd="3" destOrd="0" presId="urn:microsoft.com/office/officeart/2018/2/layout/IconVerticalSolidList"/>
    <dgm:cxn modelId="{C61564F5-38B1-4B08-8639-DF7F6583033D}" type="presParOf" srcId="{E5095E7E-6E1E-45D6-83D5-FD10FE5098EC}" destId="{AB1C25CA-AB1B-47D7-BB84-EC1D698FB44E}" srcOrd="1" destOrd="0" presId="urn:microsoft.com/office/officeart/2018/2/layout/IconVerticalSolidList"/>
    <dgm:cxn modelId="{5D80D220-432C-4717-93B1-CB5975301F39}" type="presParOf" srcId="{E5095E7E-6E1E-45D6-83D5-FD10FE5098EC}" destId="{C45055A8-16A1-48EE-BA8D-F56AF2B346DC}" srcOrd="2" destOrd="0" presId="urn:microsoft.com/office/officeart/2018/2/layout/IconVerticalSolidList"/>
    <dgm:cxn modelId="{79419824-2E65-4B09-B986-7055C0E293A6}" type="presParOf" srcId="{C45055A8-16A1-48EE-BA8D-F56AF2B346DC}" destId="{5E7D3EA6-0205-4E01-8F66-D07B876CBC21}" srcOrd="0" destOrd="0" presId="urn:microsoft.com/office/officeart/2018/2/layout/IconVerticalSolidList"/>
    <dgm:cxn modelId="{E5147381-9D4D-4728-9007-D7D928D3038E}" type="presParOf" srcId="{C45055A8-16A1-48EE-BA8D-F56AF2B346DC}" destId="{97628118-4A22-49DA-907C-488067006189}" srcOrd="1" destOrd="0" presId="urn:microsoft.com/office/officeart/2018/2/layout/IconVerticalSolidList"/>
    <dgm:cxn modelId="{1DA334DA-1098-4B6D-891A-38FD22CDDE62}" type="presParOf" srcId="{C45055A8-16A1-48EE-BA8D-F56AF2B346DC}" destId="{E89000EC-8030-4558-8C94-903BB543840E}" srcOrd="2" destOrd="0" presId="urn:microsoft.com/office/officeart/2018/2/layout/IconVerticalSolidList"/>
    <dgm:cxn modelId="{758E5D83-FFE0-402F-87E5-C6485D84784A}" type="presParOf" srcId="{C45055A8-16A1-48EE-BA8D-F56AF2B346DC}" destId="{2FD67D1F-F8D0-41D8-86CF-B4D35428AB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2A26C-0BC7-4525-93A7-358C861D09C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F10329-89E6-4D99-BAAC-1B979D4E032F}">
      <dgm:prSet/>
      <dgm:spPr/>
      <dgm:t>
        <a:bodyPr/>
        <a:lstStyle/>
        <a:p>
          <a:r>
            <a:rPr lang="en-US" dirty="0"/>
            <a:t>Individual reaches out via call, text, or live chat.</a:t>
          </a:r>
        </a:p>
      </dgm:t>
    </dgm:pt>
    <dgm:pt modelId="{75DE2B9D-8A40-4735-88D3-FC6D6A74A71A}" type="parTrans" cxnId="{9F03F44C-2BE2-451F-895F-F46F6F74A8F0}">
      <dgm:prSet/>
      <dgm:spPr/>
      <dgm:t>
        <a:bodyPr/>
        <a:lstStyle/>
        <a:p>
          <a:endParaRPr lang="en-US"/>
        </a:p>
      </dgm:t>
    </dgm:pt>
    <dgm:pt modelId="{52B33EE9-1CEC-440F-BD01-4DA85727D39C}" type="sibTrans" cxnId="{9F03F44C-2BE2-451F-895F-F46F6F74A8F0}">
      <dgm:prSet/>
      <dgm:spPr/>
      <dgm:t>
        <a:bodyPr/>
        <a:lstStyle/>
        <a:p>
          <a:endParaRPr lang="en-US"/>
        </a:p>
      </dgm:t>
    </dgm:pt>
    <dgm:pt modelId="{CFEC4EA8-A136-4E6A-A466-D3AF8FA0DB90}">
      <dgm:prSet/>
      <dgm:spPr/>
      <dgm:t>
        <a:bodyPr/>
        <a:lstStyle/>
        <a:p>
          <a:r>
            <a:rPr lang="en-US" dirty="0"/>
            <a:t>We listen with empathy and without judgment to identify needs.</a:t>
          </a:r>
        </a:p>
      </dgm:t>
    </dgm:pt>
    <dgm:pt modelId="{14BAF739-39D1-40A8-8142-853559F8411C}" type="parTrans" cxnId="{A8CB3D21-0383-4A0E-A8C0-301294E27AD4}">
      <dgm:prSet/>
      <dgm:spPr/>
      <dgm:t>
        <a:bodyPr/>
        <a:lstStyle/>
        <a:p>
          <a:endParaRPr lang="en-US"/>
        </a:p>
      </dgm:t>
    </dgm:pt>
    <dgm:pt modelId="{D64E4EF8-955E-40E8-8B93-787F0406C7CA}" type="sibTrans" cxnId="{A8CB3D21-0383-4A0E-A8C0-301294E27AD4}">
      <dgm:prSet/>
      <dgm:spPr/>
      <dgm:t>
        <a:bodyPr/>
        <a:lstStyle/>
        <a:p>
          <a:endParaRPr lang="en-US"/>
        </a:p>
      </dgm:t>
    </dgm:pt>
    <dgm:pt modelId="{F05728C8-62F8-4330-9E3E-C219B289259B}">
      <dgm:prSet/>
      <dgm:spPr/>
      <dgm:t>
        <a:bodyPr/>
        <a:lstStyle/>
        <a:p>
          <a:r>
            <a:rPr lang="en-US" dirty="0"/>
            <a:t>We collect demographic and eligibility information.</a:t>
          </a:r>
        </a:p>
      </dgm:t>
    </dgm:pt>
    <dgm:pt modelId="{4D3CDFA1-9947-4793-BC3B-7E8D98F5A88F}" type="parTrans" cxnId="{D394AABC-DDCB-4E5A-9757-595D8798A406}">
      <dgm:prSet/>
      <dgm:spPr/>
      <dgm:t>
        <a:bodyPr/>
        <a:lstStyle/>
        <a:p>
          <a:endParaRPr lang="en-US"/>
        </a:p>
      </dgm:t>
    </dgm:pt>
    <dgm:pt modelId="{065DF6D9-EBB9-402E-9EB7-950DC7938AC3}" type="sibTrans" cxnId="{D394AABC-DDCB-4E5A-9757-595D8798A406}">
      <dgm:prSet/>
      <dgm:spPr/>
      <dgm:t>
        <a:bodyPr/>
        <a:lstStyle/>
        <a:p>
          <a:endParaRPr lang="en-US"/>
        </a:p>
      </dgm:t>
    </dgm:pt>
    <dgm:pt modelId="{39B820D1-9596-41AE-8F0A-42D6261E1F9A}">
      <dgm:prSet/>
      <dgm:spPr/>
      <dgm:t>
        <a:bodyPr/>
        <a:lstStyle/>
        <a:p>
          <a:r>
            <a:rPr lang="en-US" dirty="0"/>
            <a:t>We search the database and provide referrals for appropriate resources.</a:t>
          </a:r>
        </a:p>
      </dgm:t>
    </dgm:pt>
    <dgm:pt modelId="{BC16AEB9-12B5-457E-B9A7-66D521D784BF}" type="parTrans" cxnId="{9BA4157D-330B-42E0-8218-368722D5F030}">
      <dgm:prSet/>
      <dgm:spPr/>
      <dgm:t>
        <a:bodyPr/>
        <a:lstStyle/>
        <a:p>
          <a:endParaRPr lang="en-US"/>
        </a:p>
      </dgm:t>
    </dgm:pt>
    <dgm:pt modelId="{83E2ECF6-4BB4-42C1-90A1-57D0E93A50E0}" type="sibTrans" cxnId="{9BA4157D-330B-42E0-8218-368722D5F030}">
      <dgm:prSet/>
      <dgm:spPr/>
      <dgm:t>
        <a:bodyPr/>
        <a:lstStyle/>
        <a:p>
          <a:endParaRPr lang="en-US"/>
        </a:p>
      </dgm:t>
    </dgm:pt>
    <dgm:pt modelId="{5CAEB7D2-DA32-4D49-B44E-9C665BB85C75}">
      <dgm:prSet/>
      <dgm:spPr/>
      <dgm:t>
        <a:bodyPr/>
        <a:lstStyle/>
        <a:p>
          <a:r>
            <a:rPr lang="en-US" dirty="0"/>
            <a:t>The interaction is thoroughly documented to enable quality data reporting.</a:t>
          </a:r>
        </a:p>
      </dgm:t>
    </dgm:pt>
    <dgm:pt modelId="{1FD207B4-B0F1-45D7-91E7-FD4265ED0B54}" type="parTrans" cxnId="{C2EFDADB-C1F0-413B-8FB1-3DBD8FB6F0AE}">
      <dgm:prSet/>
      <dgm:spPr/>
      <dgm:t>
        <a:bodyPr/>
        <a:lstStyle/>
        <a:p>
          <a:endParaRPr lang="en-US"/>
        </a:p>
      </dgm:t>
    </dgm:pt>
    <dgm:pt modelId="{1981B29B-0D8D-479A-AB50-568509C880CC}" type="sibTrans" cxnId="{C2EFDADB-C1F0-413B-8FB1-3DBD8FB6F0AE}">
      <dgm:prSet/>
      <dgm:spPr/>
      <dgm:t>
        <a:bodyPr/>
        <a:lstStyle/>
        <a:p>
          <a:endParaRPr lang="en-US"/>
        </a:p>
      </dgm:t>
    </dgm:pt>
    <dgm:pt modelId="{D149BC09-C483-4558-B883-487E5EC40466}" type="pres">
      <dgm:prSet presAssocID="{37D2A26C-0BC7-4525-93A7-358C861D09CB}" presName="outerComposite" presStyleCnt="0">
        <dgm:presLayoutVars>
          <dgm:chMax val="5"/>
          <dgm:dir/>
          <dgm:resizeHandles val="exact"/>
        </dgm:presLayoutVars>
      </dgm:prSet>
      <dgm:spPr/>
    </dgm:pt>
    <dgm:pt modelId="{4A579C1C-F4DB-46CE-81C5-8767FAD30A98}" type="pres">
      <dgm:prSet presAssocID="{37D2A26C-0BC7-4525-93A7-358C861D09CB}" presName="dummyMaxCanvas" presStyleCnt="0">
        <dgm:presLayoutVars/>
      </dgm:prSet>
      <dgm:spPr/>
    </dgm:pt>
    <dgm:pt modelId="{73C04EE7-6751-4003-942F-CAFBB2996422}" type="pres">
      <dgm:prSet presAssocID="{37D2A26C-0BC7-4525-93A7-358C861D09CB}" presName="FiveNodes_1" presStyleLbl="node1" presStyleIdx="0" presStyleCnt="5">
        <dgm:presLayoutVars>
          <dgm:bulletEnabled val="1"/>
        </dgm:presLayoutVars>
      </dgm:prSet>
      <dgm:spPr/>
    </dgm:pt>
    <dgm:pt modelId="{D4EB6C7B-BB0F-46ED-B679-397AC2A18B70}" type="pres">
      <dgm:prSet presAssocID="{37D2A26C-0BC7-4525-93A7-358C861D09CB}" presName="FiveNodes_2" presStyleLbl="node1" presStyleIdx="1" presStyleCnt="5">
        <dgm:presLayoutVars>
          <dgm:bulletEnabled val="1"/>
        </dgm:presLayoutVars>
      </dgm:prSet>
      <dgm:spPr/>
    </dgm:pt>
    <dgm:pt modelId="{7676D643-2745-4A2D-89B0-72A42FB59871}" type="pres">
      <dgm:prSet presAssocID="{37D2A26C-0BC7-4525-93A7-358C861D09CB}" presName="FiveNodes_3" presStyleLbl="node1" presStyleIdx="2" presStyleCnt="5">
        <dgm:presLayoutVars>
          <dgm:bulletEnabled val="1"/>
        </dgm:presLayoutVars>
      </dgm:prSet>
      <dgm:spPr/>
    </dgm:pt>
    <dgm:pt modelId="{698041C1-802C-4DB1-903B-72187ADD3B9C}" type="pres">
      <dgm:prSet presAssocID="{37D2A26C-0BC7-4525-93A7-358C861D09CB}" presName="FiveNodes_4" presStyleLbl="node1" presStyleIdx="3" presStyleCnt="5">
        <dgm:presLayoutVars>
          <dgm:bulletEnabled val="1"/>
        </dgm:presLayoutVars>
      </dgm:prSet>
      <dgm:spPr/>
    </dgm:pt>
    <dgm:pt modelId="{52CEE58E-EDEF-45C1-93FF-88C9BD64C224}" type="pres">
      <dgm:prSet presAssocID="{37D2A26C-0BC7-4525-93A7-358C861D09CB}" presName="FiveNodes_5" presStyleLbl="node1" presStyleIdx="4" presStyleCnt="5">
        <dgm:presLayoutVars>
          <dgm:bulletEnabled val="1"/>
        </dgm:presLayoutVars>
      </dgm:prSet>
      <dgm:spPr/>
    </dgm:pt>
    <dgm:pt modelId="{0C9A213F-4C47-4840-B5A1-BA82B01E3FB0}" type="pres">
      <dgm:prSet presAssocID="{37D2A26C-0BC7-4525-93A7-358C861D09CB}" presName="FiveConn_1-2" presStyleLbl="fgAccFollowNode1" presStyleIdx="0" presStyleCnt="4">
        <dgm:presLayoutVars>
          <dgm:bulletEnabled val="1"/>
        </dgm:presLayoutVars>
      </dgm:prSet>
      <dgm:spPr/>
    </dgm:pt>
    <dgm:pt modelId="{76A657DE-6D0E-4271-80DE-90A621614B68}" type="pres">
      <dgm:prSet presAssocID="{37D2A26C-0BC7-4525-93A7-358C861D09CB}" presName="FiveConn_2-3" presStyleLbl="fgAccFollowNode1" presStyleIdx="1" presStyleCnt="4">
        <dgm:presLayoutVars>
          <dgm:bulletEnabled val="1"/>
        </dgm:presLayoutVars>
      </dgm:prSet>
      <dgm:spPr/>
    </dgm:pt>
    <dgm:pt modelId="{D68625AA-4FC4-4A95-863E-9D213AC3A144}" type="pres">
      <dgm:prSet presAssocID="{37D2A26C-0BC7-4525-93A7-358C861D09CB}" presName="FiveConn_3-4" presStyleLbl="fgAccFollowNode1" presStyleIdx="2" presStyleCnt="4">
        <dgm:presLayoutVars>
          <dgm:bulletEnabled val="1"/>
        </dgm:presLayoutVars>
      </dgm:prSet>
      <dgm:spPr/>
    </dgm:pt>
    <dgm:pt modelId="{200275A4-9D6B-4037-B686-03F0D0C67D48}" type="pres">
      <dgm:prSet presAssocID="{37D2A26C-0BC7-4525-93A7-358C861D09CB}" presName="FiveConn_4-5" presStyleLbl="fgAccFollowNode1" presStyleIdx="3" presStyleCnt="4">
        <dgm:presLayoutVars>
          <dgm:bulletEnabled val="1"/>
        </dgm:presLayoutVars>
      </dgm:prSet>
      <dgm:spPr/>
    </dgm:pt>
    <dgm:pt modelId="{2ED41E3E-6136-4BBA-92E6-C772645F7931}" type="pres">
      <dgm:prSet presAssocID="{37D2A26C-0BC7-4525-93A7-358C861D09CB}" presName="FiveNodes_1_text" presStyleLbl="node1" presStyleIdx="4" presStyleCnt="5">
        <dgm:presLayoutVars>
          <dgm:bulletEnabled val="1"/>
        </dgm:presLayoutVars>
      </dgm:prSet>
      <dgm:spPr/>
    </dgm:pt>
    <dgm:pt modelId="{BEE6A305-45B3-4FE4-8398-CA42D4B106AE}" type="pres">
      <dgm:prSet presAssocID="{37D2A26C-0BC7-4525-93A7-358C861D09CB}" presName="FiveNodes_2_text" presStyleLbl="node1" presStyleIdx="4" presStyleCnt="5">
        <dgm:presLayoutVars>
          <dgm:bulletEnabled val="1"/>
        </dgm:presLayoutVars>
      </dgm:prSet>
      <dgm:spPr/>
    </dgm:pt>
    <dgm:pt modelId="{2382F9D6-890F-4819-8A89-28C5DA12CA11}" type="pres">
      <dgm:prSet presAssocID="{37D2A26C-0BC7-4525-93A7-358C861D09CB}" presName="FiveNodes_3_text" presStyleLbl="node1" presStyleIdx="4" presStyleCnt="5">
        <dgm:presLayoutVars>
          <dgm:bulletEnabled val="1"/>
        </dgm:presLayoutVars>
      </dgm:prSet>
      <dgm:spPr/>
    </dgm:pt>
    <dgm:pt modelId="{81A735AC-4C1D-4E4B-BDBB-F1E85B23CB66}" type="pres">
      <dgm:prSet presAssocID="{37D2A26C-0BC7-4525-93A7-358C861D09CB}" presName="FiveNodes_4_text" presStyleLbl="node1" presStyleIdx="4" presStyleCnt="5">
        <dgm:presLayoutVars>
          <dgm:bulletEnabled val="1"/>
        </dgm:presLayoutVars>
      </dgm:prSet>
      <dgm:spPr/>
    </dgm:pt>
    <dgm:pt modelId="{C1300554-958E-466D-AD7B-5EED98B6F451}" type="pres">
      <dgm:prSet presAssocID="{37D2A26C-0BC7-4525-93A7-358C861D09C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6A11102-1F4C-48EA-BE0F-7C9971BDBEA2}" type="presOf" srcId="{065DF6D9-EBB9-402E-9EB7-950DC7938AC3}" destId="{D68625AA-4FC4-4A95-863E-9D213AC3A144}" srcOrd="0" destOrd="0" presId="urn:microsoft.com/office/officeart/2005/8/layout/vProcess5"/>
    <dgm:cxn modelId="{A8CB3D21-0383-4A0E-A8C0-301294E27AD4}" srcId="{37D2A26C-0BC7-4525-93A7-358C861D09CB}" destId="{CFEC4EA8-A136-4E6A-A466-D3AF8FA0DB90}" srcOrd="1" destOrd="0" parTransId="{14BAF739-39D1-40A8-8142-853559F8411C}" sibTransId="{D64E4EF8-955E-40E8-8B93-787F0406C7CA}"/>
    <dgm:cxn modelId="{5234D737-8EF0-496B-A70C-BEC15411B9E3}" type="presOf" srcId="{83E2ECF6-4BB4-42C1-90A1-57D0E93A50E0}" destId="{200275A4-9D6B-4037-B686-03F0D0C67D48}" srcOrd="0" destOrd="0" presId="urn:microsoft.com/office/officeart/2005/8/layout/vProcess5"/>
    <dgm:cxn modelId="{EAE6D13A-C0D3-41E8-970A-EE54D9F934BC}" type="presOf" srcId="{D64E4EF8-955E-40E8-8B93-787F0406C7CA}" destId="{76A657DE-6D0E-4271-80DE-90A621614B68}" srcOrd="0" destOrd="0" presId="urn:microsoft.com/office/officeart/2005/8/layout/vProcess5"/>
    <dgm:cxn modelId="{77A5CA42-0F1C-446A-82FF-93C3FF3B6352}" type="presOf" srcId="{1CF10329-89E6-4D99-BAAC-1B979D4E032F}" destId="{73C04EE7-6751-4003-942F-CAFBB2996422}" srcOrd="0" destOrd="0" presId="urn:microsoft.com/office/officeart/2005/8/layout/vProcess5"/>
    <dgm:cxn modelId="{720C5463-578E-4A8B-B409-1CD2E397577A}" type="presOf" srcId="{5CAEB7D2-DA32-4D49-B44E-9C665BB85C75}" destId="{52CEE58E-EDEF-45C1-93FF-88C9BD64C224}" srcOrd="0" destOrd="0" presId="urn:microsoft.com/office/officeart/2005/8/layout/vProcess5"/>
    <dgm:cxn modelId="{D58A1E64-907D-4264-950F-424E3718384E}" type="presOf" srcId="{39B820D1-9596-41AE-8F0A-42D6261E1F9A}" destId="{81A735AC-4C1D-4E4B-BDBB-F1E85B23CB66}" srcOrd="1" destOrd="0" presId="urn:microsoft.com/office/officeart/2005/8/layout/vProcess5"/>
    <dgm:cxn modelId="{12E22766-CE39-4043-AF25-05EEC6C89EE3}" type="presOf" srcId="{5CAEB7D2-DA32-4D49-B44E-9C665BB85C75}" destId="{C1300554-958E-466D-AD7B-5EED98B6F451}" srcOrd="1" destOrd="0" presId="urn:microsoft.com/office/officeart/2005/8/layout/vProcess5"/>
    <dgm:cxn modelId="{5708D246-D0FD-4ADE-B943-045FB1A26FB3}" type="presOf" srcId="{CFEC4EA8-A136-4E6A-A466-D3AF8FA0DB90}" destId="{BEE6A305-45B3-4FE4-8398-CA42D4B106AE}" srcOrd="1" destOrd="0" presId="urn:microsoft.com/office/officeart/2005/8/layout/vProcess5"/>
    <dgm:cxn modelId="{8FC7A74B-7265-451E-A8B4-DEC38B705235}" type="presOf" srcId="{1CF10329-89E6-4D99-BAAC-1B979D4E032F}" destId="{2ED41E3E-6136-4BBA-92E6-C772645F7931}" srcOrd="1" destOrd="0" presId="urn:microsoft.com/office/officeart/2005/8/layout/vProcess5"/>
    <dgm:cxn modelId="{9F03F44C-2BE2-451F-895F-F46F6F74A8F0}" srcId="{37D2A26C-0BC7-4525-93A7-358C861D09CB}" destId="{1CF10329-89E6-4D99-BAAC-1B979D4E032F}" srcOrd="0" destOrd="0" parTransId="{75DE2B9D-8A40-4735-88D3-FC6D6A74A71A}" sibTransId="{52B33EE9-1CEC-440F-BD01-4DA85727D39C}"/>
    <dgm:cxn modelId="{9BA4157D-330B-42E0-8218-368722D5F030}" srcId="{37D2A26C-0BC7-4525-93A7-358C861D09CB}" destId="{39B820D1-9596-41AE-8F0A-42D6261E1F9A}" srcOrd="3" destOrd="0" parTransId="{BC16AEB9-12B5-457E-B9A7-66D521D784BF}" sibTransId="{83E2ECF6-4BB4-42C1-90A1-57D0E93A50E0}"/>
    <dgm:cxn modelId="{DB9F088B-5A60-4960-A201-DECDFA03DD73}" type="presOf" srcId="{37D2A26C-0BC7-4525-93A7-358C861D09CB}" destId="{D149BC09-C483-4558-B883-487E5EC40466}" srcOrd="0" destOrd="0" presId="urn:microsoft.com/office/officeart/2005/8/layout/vProcess5"/>
    <dgm:cxn modelId="{D394AABC-DDCB-4E5A-9757-595D8798A406}" srcId="{37D2A26C-0BC7-4525-93A7-358C861D09CB}" destId="{F05728C8-62F8-4330-9E3E-C219B289259B}" srcOrd="2" destOrd="0" parTransId="{4D3CDFA1-9947-4793-BC3B-7E8D98F5A88F}" sibTransId="{065DF6D9-EBB9-402E-9EB7-950DC7938AC3}"/>
    <dgm:cxn modelId="{58E744CE-B2C0-4F55-92CD-8D47547F3CB4}" type="presOf" srcId="{F05728C8-62F8-4330-9E3E-C219B289259B}" destId="{7676D643-2745-4A2D-89B0-72A42FB59871}" srcOrd="0" destOrd="0" presId="urn:microsoft.com/office/officeart/2005/8/layout/vProcess5"/>
    <dgm:cxn modelId="{0D3F9ED2-5886-4E2E-9263-8583BBB43FB8}" type="presOf" srcId="{39B820D1-9596-41AE-8F0A-42D6261E1F9A}" destId="{698041C1-802C-4DB1-903B-72187ADD3B9C}" srcOrd="0" destOrd="0" presId="urn:microsoft.com/office/officeart/2005/8/layout/vProcess5"/>
    <dgm:cxn modelId="{C2EFDADB-C1F0-413B-8FB1-3DBD8FB6F0AE}" srcId="{37D2A26C-0BC7-4525-93A7-358C861D09CB}" destId="{5CAEB7D2-DA32-4D49-B44E-9C665BB85C75}" srcOrd="4" destOrd="0" parTransId="{1FD207B4-B0F1-45D7-91E7-FD4265ED0B54}" sibTransId="{1981B29B-0D8D-479A-AB50-568509C880CC}"/>
    <dgm:cxn modelId="{CB23E2DC-DE8A-4B2F-A29A-D35073349F6B}" type="presOf" srcId="{CFEC4EA8-A136-4E6A-A466-D3AF8FA0DB90}" destId="{D4EB6C7B-BB0F-46ED-B679-397AC2A18B70}" srcOrd="0" destOrd="0" presId="urn:microsoft.com/office/officeart/2005/8/layout/vProcess5"/>
    <dgm:cxn modelId="{2F3666F6-8448-4D64-B605-9D2672060397}" type="presOf" srcId="{52B33EE9-1CEC-440F-BD01-4DA85727D39C}" destId="{0C9A213F-4C47-4840-B5A1-BA82B01E3FB0}" srcOrd="0" destOrd="0" presId="urn:microsoft.com/office/officeart/2005/8/layout/vProcess5"/>
    <dgm:cxn modelId="{4575BCFC-DD0E-49B1-85BB-24DDCCC14770}" type="presOf" srcId="{F05728C8-62F8-4330-9E3E-C219B289259B}" destId="{2382F9D6-890F-4819-8A89-28C5DA12CA11}" srcOrd="1" destOrd="0" presId="urn:microsoft.com/office/officeart/2005/8/layout/vProcess5"/>
    <dgm:cxn modelId="{4BCBA14F-4103-486A-98DC-CF6758DE39A9}" type="presParOf" srcId="{D149BC09-C483-4558-B883-487E5EC40466}" destId="{4A579C1C-F4DB-46CE-81C5-8767FAD30A98}" srcOrd="0" destOrd="0" presId="urn:microsoft.com/office/officeart/2005/8/layout/vProcess5"/>
    <dgm:cxn modelId="{C8B021A4-CA4E-4E7F-B8DD-7EB825E078A5}" type="presParOf" srcId="{D149BC09-C483-4558-B883-487E5EC40466}" destId="{73C04EE7-6751-4003-942F-CAFBB2996422}" srcOrd="1" destOrd="0" presId="urn:microsoft.com/office/officeart/2005/8/layout/vProcess5"/>
    <dgm:cxn modelId="{F24A310C-3C22-4833-BF26-47794C658D1A}" type="presParOf" srcId="{D149BC09-C483-4558-B883-487E5EC40466}" destId="{D4EB6C7B-BB0F-46ED-B679-397AC2A18B70}" srcOrd="2" destOrd="0" presId="urn:microsoft.com/office/officeart/2005/8/layout/vProcess5"/>
    <dgm:cxn modelId="{50E7F029-DA3F-4874-A609-C60DA16A037D}" type="presParOf" srcId="{D149BC09-C483-4558-B883-487E5EC40466}" destId="{7676D643-2745-4A2D-89B0-72A42FB59871}" srcOrd="3" destOrd="0" presId="urn:microsoft.com/office/officeart/2005/8/layout/vProcess5"/>
    <dgm:cxn modelId="{B4B96892-B7C5-4796-BC63-9C02DA709DAD}" type="presParOf" srcId="{D149BC09-C483-4558-B883-487E5EC40466}" destId="{698041C1-802C-4DB1-903B-72187ADD3B9C}" srcOrd="4" destOrd="0" presId="urn:microsoft.com/office/officeart/2005/8/layout/vProcess5"/>
    <dgm:cxn modelId="{BC1D3603-09FC-4E94-8943-87E88DC8D30B}" type="presParOf" srcId="{D149BC09-C483-4558-B883-487E5EC40466}" destId="{52CEE58E-EDEF-45C1-93FF-88C9BD64C224}" srcOrd="5" destOrd="0" presId="urn:microsoft.com/office/officeart/2005/8/layout/vProcess5"/>
    <dgm:cxn modelId="{5C0C678D-3C4B-4FA5-8F76-B8E665AA6E9D}" type="presParOf" srcId="{D149BC09-C483-4558-B883-487E5EC40466}" destId="{0C9A213F-4C47-4840-B5A1-BA82B01E3FB0}" srcOrd="6" destOrd="0" presId="urn:microsoft.com/office/officeart/2005/8/layout/vProcess5"/>
    <dgm:cxn modelId="{C2EF24E7-B26E-4DCA-B9AB-7C098F32A83A}" type="presParOf" srcId="{D149BC09-C483-4558-B883-487E5EC40466}" destId="{76A657DE-6D0E-4271-80DE-90A621614B68}" srcOrd="7" destOrd="0" presId="urn:microsoft.com/office/officeart/2005/8/layout/vProcess5"/>
    <dgm:cxn modelId="{468D75EE-FC24-4A7F-BF84-8C231162B479}" type="presParOf" srcId="{D149BC09-C483-4558-B883-487E5EC40466}" destId="{D68625AA-4FC4-4A95-863E-9D213AC3A144}" srcOrd="8" destOrd="0" presId="urn:microsoft.com/office/officeart/2005/8/layout/vProcess5"/>
    <dgm:cxn modelId="{DB8FAD5E-646B-49D0-8759-CB5B9DC213BF}" type="presParOf" srcId="{D149BC09-C483-4558-B883-487E5EC40466}" destId="{200275A4-9D6B-4037-B686-03F0D0C67D48}" srcOrd="9" destOrd="0" presId="urn:microsoft.com/office/officeart/2005/8/layout/vProcess5"/>
    <dgm:cxn modelId="{ED9C8276-61EE-48E9-BFCE-4E1DA14BBC5F}" type="presParOf" srcId="{D149BC09-C483-4558-B883-487E5EC40466}" destId="{2ED41E3E-6136-4BBA-92E6-C772645F7931}" srcOrd="10" destOrd="0" presId="urn:microsoft.com/office/officeart/2005/8/layout/vProcess5"/>
    <dgm:cxn modelId="{F9BB7D81-9201-4E8C-B384-4B6F0D601ABE}" type="presParOf" srcId="{D149BC09-C483-4558-B883-487E5EC40466}" destId="{BEE6A305-45B3-4FE4-8398-CA42D4B106AE}" srcOrd="11" destOrd="0" presId="urn:microsoft.com/office/officeart/2005/8/layout/vProcess5"/>
    <dgm:cxn modelId="{193D19C2-3F0C-4387-BF47-E8A809427FA5}" type="presParOf" srcId="{D149BC09-C483-4558-B883-487E5EC40466}" destId="{2382F9D6-890F-4819-8A89-28C5DA12CA11}" srcOrd="12" destOrd="0" presId="urn:microsoft.com/office/officeart/2005/8/layout/vProcess5"/>
    <dgm:cxn modelId="{5B221948-4DAF-4655-AFDE-D2FECE16B4B5}" type="presParOf" srcId="{D149BC09-C483-4558-B883-487E5EC40466}" destId="{81A735AC-4C1D-4E4B-BDBB-F1E85B23CB66}" srcOrd="13" destOrd="0" presId="urn:microsoft.com/office/officeart/2005/8/layout/vProcess5"/>
    <dgm:cxn modelId="{C185D73B-D8A4-40CB-B610-392BE036AE73}" type="presParOf" srcId="{D149BC09-C483-4558-B883-487E5EC40466}" destId="{C1300554-958E-466D-AD7B-5EED98B6F4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893082-ED98-42A6-82B9-1B0E2D3B537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9D2F03-04B8-4E30-A79D-02EC09CFB7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Phone Calls</a:t>
          </a:r>
        </a:p>
        <a:p>
          <a:pPr>
            <a:lnSpc>
              <a:spcPct val="100000"/>
            </a:lnSpc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26,546</a:t>
          </a:r>
        </a:p>
      </dgm:t>
    </dgm:pt>
    <dgm:pt modelId="{7E626D5F-7F24-4F19-96F1-4879411EC698}" type="parTrans" cxnId="{336E4469-B277-4C95-ACDA-E7C51C8FB8CE}">
      <dgm:prSet/>
      <dgm:spPr/>
      <dgm:t>
        <a:bodyPr/>
        <a:lstStyle/>
        <a:p>
          <a:endParaRPr lang="en-US"/>
        </a:p>
      </dgm:t>
    </dgm:pt>
    <dgm:pt modelId="{3C59E625-10ED-4B89-9D95-FA1046B8664D}" type="sibTrans" cxnId="{336E4469-B277-4C95-ACDA-E7C51C8FB8CE}">
      <dgm:prSet/>
      <dgm:spPr/>
      <dgm:t>
        <a:bodyPr/>
        <a:lstStyle/>
        <a:p>
          <a:endParaRPr lang="en-US"/>
        </a:p>
      </dgm:t>
    </dgm:pt>
    <dgm:pt modelId="{6D9206F1-1BBD-454B-B44B-26B7263C24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Live Chats</a:t>
          </a:r>
        </a:p>
        <a:p>
          <a:pPr>
            <a:lnSpc>
              <a:spcPct val="100000"/>
            </a:lnSpc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3,196</a:t>
          </a:r>
        </a:p>
      </dgm:t>
    </dgm:pt>
    <dgm:pt modelId="{8D7DF501-235B-408F-943B-C41D75043E7C}" type="parTrans" cxnId="{4D02D7F4-71F5-45CC-ACCD-A56AF4EC631D}">
      <dgm:prSet/>
      <dgm:spPr/>
      <dgm:t>
        <a:bodyPr/>
        <a:lstStyle/>
        <a:p>
          <a:endParaRPr lang="en-US"/>
        </a:p>
      </dgm:t>
    </dgm:pt>
    <dgm:pt modelId="{9BDFE4EA-1627-4145-AA05-1B9287BB9252}" type="sibTrans" cxnId="{4D02D7F4-71F5-45CC-ACCD-A56AF4EC631D}">
      <dgm:prSet/>
      <dgm:spPr/>
      <dgm:t>
        <a:bodyPr/>
        <a:lstStyle/>
        <a:p>
          <a:endParaRPr lang="en-US"/>
        </a:p>
      </dgm:t>
    </dgm:pt>
    <dgm:pt modelId="{7B6A8E9C-FF8F-40C2-9274-034226F6E1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Texts</a:t>
          </a:r>
        </a:p>
        <a:p>
          <a:pPr>
            <a:lnSpc>
              <a:spcPct val="100000"/>
            </a:lnSpc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3,222</a:t>
          </a:r>
        </a:p>
      </dgm:t>
    </dgm:pt>
    <dgm:pt modelId="{43782221-E5CE-428A-92A6-E5E0C0A3C723}" type="parTrans" cxnId="{554479E7-F9E8-4394-A405-4C2E6BD2471E}">
      <dgm:prSet/>
      <dgm:spPr/>
      <dgm:t>
        <a:bodyPr/>
        <a:lstStyle/>
        <a:p>
          <a:endParaRPr lang="en-US"/>
        </a:p>
      </dgm:t>
    </dgm:pt>
    <dgm:pt modelId="{D41EEAA6-0E29-4E4F-BEC4-451331ECA9BA}" type="sibTrans" cxnId="{554479E7-F9E8-4394-A405-4C2E6BD2471E}">
      <dgm:prSet/>
      <dgm:spPr/>
      <dgm:t>
        <a:bodyPr/>
        <a:lstStyle/>
        <a:p>
          <a:endParaRPr lang="en-US"/>
        </a:p>
      </dgm:t>
    </dgm:pt>
    <dgm:pt modelId="{8B19FFA1-B34A-4DF1-9678-E50AF70054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Emails</a:t>
          </a:r>
        </a:p>
        <a:p>
          <a:pPr>
            <a:lnSpc>
              <a:spcPct val="100000"/>
            </a:lnSpc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132</a:t>
          </a:r>
        </a:p>
      </dgm:t>
    </dgm:pt>
    <dgm:pt modelId="{F9E61AD8-3F98-4182-91AF-21A78CA87B41}" type="parTrans" cxnId="{AE7440DF-8B3D-4093-BC60-EF2CB4CA99C1}">
      <dgm:prSet/>
      <dgm:spPr/>
      <dgm:t>
        <a:bodyPr/>
        <a:lstStyle/>
        <a:p>
          <a:endParaRPr lang="en-US"/>
        </a:p>
      </dgm:t>
    </dgm:pt>
    <dgm:pt modelId="{0A230A4C-E5C5-4571-A4B6-7B96C998170E}" type="sibTrans" cxnId="{AE7440DF-8B3D-4093-BC60-EF2CB4CA99C1}">
      <dgm:prSet/>
      <dgm:spPr/>
      <dgm:t>
        <a:bodyPr/>
        <a:lstStyle/>
        <a:p>
          <a:endParaRPr lang="en-US"/>
        </a:p>
      </dgm:t>
    </dgm:pt>
    <dgm:pt modelId="{48A56EEF-9F29-409F-A87B-6EE59A8FAD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Walk-ins</a:t>
          </a:r>
        </a:p>
        <a:p>
          <a:pPr>
            <a:lnSpc>
              <a:spcPct val="100000"/>
            </a:lnSpc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331</a:t>
          </a:r>
        </a:p>
      </dgm:t>
    </dgm:pt>
    <dgm:pt modelId="{9BD845DB-FE44-4FB9-B8E0-EB30DD968E88}" type="parTrans" cxnId="{96726205-FEEC-4431-9679-8548146EE88F}">
      <dgm:prSet/>
      <dgm:spPr/>
      <dgm:t>
        <a:bodyPr/>
        <a:lstStyle/>
        <a:p>
          <a:endParaRPr lang="en-US"/>
        </a:p>
      </dgm:t>
    </dgm:pt>
    <dgm:pt modelId="{093ED553-4248-471E-B887-0D8926633DB1}" type="sibTrans" cxnId="{96726205-FEEC-4431-9679-8548146EE88F}">
      <dgm:prSet/>
      <dgm:spPr/>
      <dgm:t>
        <a:bodyPr/>
        <a:lstStyle/>
        <a:p>
          <a:endParaRPr lang="en-US"/>
        </a:p>
      </dgm:t>
    </dgm:pt>
    <dgm:pt modelId="{AABE872D-8785-44A2-9360-D1F371B2EE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Website Searches</a:t>
          </a:r>
        </a:p>
        <a:p>
          <a:pPr>
            <a:lnSpc>
              <a:spcPct val="100000"/>
            </a:lnSpc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80,035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9C20DD2A-FCEC-4614-8190-8EAE609D678F}" type="sibTrans" cxnId="{AFE73622-66B8-425C-8E0C-7D9F01C45385}">
      <dgm:prSet/>
      <dgm:spPr/>
      <dgm:t>
        <a:bodyPr/>
        <a:lstStyle/>
        <a:p>
          <a:endParaRPr lang="en-US"/>
        </a:p>
      </dgm:t>
    </dgm:pt>
    <dgm:pt modelId="{9B7E7E69-E363-4558-9B3F-3B3A9DF23384}" type="parTrans" cxnId="{AFE73622-66B8-425C-8E0C-7D9F01C45385}">
      <dgm:prSet/>
      <dgm:spPr/>
      <dgm:t>
        <a:bodyPr/>
        <a:lstStyle/>
        <a:p>
          <a:endParaRPr lang="en-US"/>
        </a:p>
      </dgm:t>
    </dgm:pt>
    <dgm:pt modelId="{D9FACFA6-CDB5-42B9-A616-F9D7C02ECE65}" type="pres">
      <dgm:prSet presAssocID="{CA893082-ED98-42A6-82B9-1B0E2D3B537F}" presName="root" presStyleCnt="0">
        <dgm:presLayoutVars>
          <dgm:dir/>
          <dgm:resizeHandles val="exact"/>
        </dgm:presLayoutVars>
      </dgm:prSet>
      <dgm:spPr/>
    </dgm:pt>
    <dgm:pt modelId="{56405F09-B5E7-4560-94C5-2DFA04495311}" type="pres">
      <dgm:prSet presAssocID="{AABE872D-8785-44A2-9360-D1F371B2EE07}" presName="compNode" presStyleCnt="0"/>
      <dgm:spPr/>
    </dgm:pt>
    <dgm:pt modelId="{4A9196C5-5AE3-44AA-B264-3D4A2EEC2FE9}" type="pres">
      <dgm:prSet presAssocID="{AABE872D-8785-44A2-9360-D1F371B2EE07}" presName="iconRect" presStyleLbl="node1" presStyleIdx="0" presStyleCnt="6" custScaleX="122807" custScaleY="1150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C9CBDE87-E04C-49FB-8F29-178AD0FEA9E9}" type="pres">
      <dgm:prSet presAssocID="{AABE872D-8785-44A2-9360-D1F371B2EE07}" presName="spaceRect" presStyleCnt="0"/>
      <dgm:spPr/>
    </dgm:pt>
    <dgm:pt modelId="{4BB5D953-1CAF-4DA9-B421-25B51056836B}" type="pres">
      <dgm:prSet presAssocID="{AABE872D-8785-44A2-9360-D1F371B2EE07}" presName="textRect" presStyleLbl="revTx" presStyleIdx="0" presStyleCnt="6">
        <dgm:presLayoutVars>
          <dgm:chMax val="1"/>
          <dgm:chPref val="1"/>
        </dgm:presLayoutVars>
      </dgm:prSet>
      <dgm:spPr/>
    </dgm:pt>
    <dgm:pt modelId="{338EF61D-7264-4558-BA5A-3C9231CF4C67}" type="pres">
      <dgm:prSet presAssocID="{9C20DD2A-FCEC-4614-8190-8EAE609D678F}" presName="sibTrans" presStyleCnt="0"/>
      <dgm:spPr/>
    </dgm:pt>
    <dgm:pt modelId="{7D98DA0F-7ADE-48AD-8847-EB8DE0917FA4}" type="pres">
      <dgm:prSet presAssocID="{A39D2F03-04B8-4E30-A79D-02EC09CFB777}" presName="compNode" presStyleCnt="0"/>
      <dgm:spPr/>
    </dgm:pt>
    <dgm:pt modelId="{831DC7ED-6A26-45E1-A6C5-98AA73A41532}" type="pres">
      <dgm:prSet presAssocID="{A39D2F03-04B8-4E30-A79D-02EC09CFB77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C890FD3B-6737-49D1-AC9A-3729A6EAA144}" type="pres">
      <dgm:prSet presAssocID="{A39D2F03-04B8-4E30-A79D-02EC09CFB777}" presName="spaceRect" presStyleCnt="0"/>
      <dgm:spPr/>
    </dgm:pt>
    <dgm:pt modelId="{E2DDA74A-40A6-4E5B-B3DB-04DFC41EF19B}" type="pres">
      <dgm:prSet presAssocID="{A39D2F03-04B8-4E30-A79D-02EC09CFB777}" presName="textRect" presStyleLbl="revTx" presStyleIdx="1" presStyleCnt="6">
        <dgm:presLayoutVars>
          <dgm:chMax val="1"/>
          <dgm:chPref val="1"/>
        </dgm:presLayoutVars>
      </dgm:prSet>
      <dgm:spPr/>
    </dgm:pt>
    <dgm:pt modelId="{FDDA0B77-DFE6-4974-81DB-7BC14AC1F649}" type="pres">
      <dgm:prSet presAssocID="{3C59E625-10ED-4B89-9D95-FA1046B8664D}" presName="sibTrans" presStyleCnt="0"/>
      <dgm:spPr/>
    </dgm:pt>
    <dgm:pt modelId="{29A1A61A-E040-44AA-A5DC-C9B43D7B317E}" type="pres">
      <dgm:prSet presAssocID="{6D9206F1-1BBD-454B-B44B-26B7263C243B}" presName="compNode" presStyleCnt="0"/>
      <dgm:spPr/>
    </dgm:pt>
    <dgm:pt modelId="{8FD585FA-8B2B-4800-A759-D26841464A7F}" type="pres">
      <dgm:prSet presAssocID="{6D9206F1-1BBD-454B-B44B-26B7263C243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88AEAE6A-AFAB-46C4-ABA0-4480F108F992}" type="pres">
      <dgm:prSet presAssocID="{6D9206F1-1BBD-454B-B44B-26B7263C243B}" presName="spaceRect" presStyleCnt="0"/>
      <dgm:spPr/>
    </dgm:pt>
    <dgm:pt modelId="{17E69745-E14B-4DFE-8516-0728C7AA5FAC}" type="pres">
      <dgm:prSet presAssocID="{6D9206F1-1BBD-454B-B44B-26B7263C243B}" presName="textRect" presStyleLbl="revTx" presStyleIdx="2" presStyleCnt="6">
        <dgm:presLayoutVars>
          <dgm:chMax val="1"/>
          <dgm:chPref val="1"/>
        </dgm:presLayoutVars>
      </dgm:prSet>
      <dgm:spPr/>
    </dgm:pt>
    <dgm:pt modelId="{FFA66D54-5D05-4A93-8526-50E51D8E3753}" type="pres">
      <dgm:prSet presAssocID="{9BDFE4EA-1627-4145-AA05-1B9287BB9252}" presName="sibTrans" presStyleCnt="0"/>
      <dgm:spPr/>
    </dgm:pt>
    <dgm:pt modelId="{744C9EA2-F2BA-46EB-A5B4-3BDE99C1CB21}" type="pres">
      <dgm:prSet presAssocID="{7B6A8E9C-FF8F-40C2-9274-034226F6E1C3}" presName="compNode" presStyleCnt="0"/>
      <dgm:spPr/>
    </dgm:pt>
    <dgm:pt modelId="{4A661757-C7A3-45E9-A05D-0B9A7F4E8DD0}" type="pres">
      <dgm:prSet presAssocID="{7B6A8E9C-FF8F-40C2-9274-034226F6E1C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81690E81-6827-40FF-AAE6-E1CEFEFA6ECA}" type="pres">
      <dgm:prSet presAssocID="{7B6A8E9C-FF8F-40C2-9274-034226F6E1C3}" presName="spaceRect" presStyleCnt="0"/>
      <dgm:spPr/>
    </dgm:pt>
    <dgm:pt modelId="{EE10CBC8-FA23-4383-BB0C-DFCAB5E16B30}" type="pres">
      <dgm:prSet presAssocID="{7B6A8E9C-FF8F-40C2-9274-034226F6E1C3}" presName="textRect" presStyleLbl="revTx" presStyleIdx="3" presStyleCnt="6">
        <dgm:presLayoutVars>
          <dgm:chMax val="1"/>
          <dgm:chPref val="1"/>
        </dgm:presLayoutVars>
      </dgm:prSet>
      <dgm:spPr/>
    </dgm:pt>
    <dgm:pt modelId="{F6FDCCA7-9F14-4313-9160-2F651FDE585D}" type="pres">
      <dgm:prSet presAssocID="{D41EEAA6-0E29-4E4F-BEC4-451331ECA9BA}" presName="sibTrans" presStyleCnt="0"/>
      <dgm:spPr/>
    </dgm:pt>
    <dgm:pt modelId="{4EBCD370-C4AF-48E2-A041-3B0E2575A6E3}" type="pres">
      <dgm:prSet presAssocID="{8B19FFA1-B34A-4DF1-9678-E50AF70054D1}" presName="compNode" presStyleCnt="0"/>
      <dgm:spPr/>
    </dgm:pt>
    <dgm:pt modelId="{7448EAF4-3755-4190-A14C-749CA3004568}" type="pres">
      <dgm:prSet presAssocID="{8B19FFA1-B34A-4DF1-9678-E50AF70054D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452E3EA3-BEAA-4BBC-B716-1F83CEF7589E}" type="pres">
      <dgm:prSet presAssocID="{8B19FFA1-B34A-4DF1-9678-E50AF70054D1}" presName="spaceRect" presStyleCnt="0"/>
      <dgm:spPr/>
    </dgm:pt>
    <dgm:pt modelId="{B6D9CDDB-AA63-46D6-8E87-B452F54096B3}" type="pres">
      <dgm:prSet presAssocID="{8B19FFA1-B34A-4DF1-9678-E50AF70054D1}" presName="textRect" presStyleLbl="revTx" presStyleIdx="4" presStyleCnt="6">
        <dgm:presLayoutVars>
          <dgm:chMax val="1"/>
          <dgm:chPref val="1"/>
        </dgm:presLayoutVars>
      </dgm:prSet>
      <dgm:spPr/>
    </dgm:pt>
    <dgm:pt modelId="{2B27CC90-24A6-4AEB-B44E-70ABA6809D5A}" type="pres">
      <dgm:prSet presAssocID="{0A230A4C-E5C5-4571-A4B6-7B96C998170E}" presName="sibTrans" presStyleCnt="0"/>
      <dgm:spPr/>
    </dgm:pt>
    <dgm:pt modelId="{45FA2CDE-2B89-46BB-8FEE-396190FB46EB}" type="pres">
      <dgm:prSet presAssocID="{48A56EEF-9F29-409F-A87B-6EE59A8FADF1}" presName="compNode" presStyleCnt="0"/>
      <dgm:spPr/>
    </dgm:pt>
    <dgm:pt modelId="{5F41FA59-8B93-4908-BDE9-A8EF921F29F3}" type="pres">
      <dgm:prSet presAssocID="{48A56EEF-9F29-409F-A87B-6EE59A8FADF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otprints"/>
        </a:ext>
      </dgm:extLst>
    </dgm:pt>
    <dgm:pt modelId="{B8D7EF5E-786C-44BA-BB48-88F0548B6B0F}" type="pres">
      <dgm:prSet presAssocID="{48A56EEF-9F29-409F-A87B-6EE59A8FADF1}" presName="spaceRect" presStyleCnt="0"/>
      <dgm:spPr/>
    </dgm:pt>
    <dgm:pt modelId="{878EF7E2-F3B1-478B-9601-F0089CEF4D87}" type="pres">
      <dgm:prSet presAssocID="{48A56EEF-9F29-409F-A87B-6EE59A8FADF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6726205-FEEC-4431-9679-8548146EE88F}" srcId="{CA893082-ED98-42A6-82B9-1B0E2D3B537F}" destId="{48A56EEF-9F29-409F-A87B-6EE59A8FADF1}" srcOrd="5" destOrd="0" parTransId="{9BD845DB-FE44-4FB9-B8E0-EB30DD968E88}" sibTransId="{093ED553-4248-471E-B887-0D8926633DB1}"/>
    <dgm:cxn modelId="{E737A31B-8D6D-4A4A-9A97-333BB57970B0}" type="presOf" srcId="{CA893082-ED98-42A6-82B9-1B0E2D3B537F}" destId="{D9FACFA6-CDB5-42B9-A616-F9D7C02ECE65}" srcOrd="0" destOrd="0" presId="urn:microsoft.com/office/officeart/2018/2/layout/IconLabelList"/>
    <dgm:cxn modelId="{B4EFA220-1796-493A-BA0A-6F878180F744}" type="presOf" srcId="{6D9206F1-1BBD-454B-B44B-26B7263C243B}" destId="{17E69745-E14B-4DFE-8516-0728C7AA5FAC}" srcOrd="0" destOrd="0" presId="urn:microsoft.com/office/officeart/2018/2/layout/IconLabelList"/>
    <dgm:cxn modelId="{AFE73622-66B8-425C-8E0C-7D9F01C45385}" srcId="{CA893082-ED98-42A6-82B9-1B0E2D3B537F}" destId="{AABE872D-8785-44A2-9360-D1F371B2EE07}" srcOrd="0" destOrd="0" parTransId="{9B7E7E69-E363-4558-9B3F-3B3A9DF23384}" sibTransId="{9C20DD2A-FCEC-4614-8190-8EAE609D678F}"/>
    <dgm:cxn modelId="{5DECA665-8E88-4259-A9ED-E04973A7B03A}" type="presOf" srcId="{48A56EEF-9F29-409F-A87B-6EE59A8FADF1}" destId="{878EF7E2-F3B1-478B-9601-F0089CEF4D87}" srcOrd="0" destOrd="0" presId="urn:microsoft.com/office/officeart/2018/2/layout/IconLabelList"/>
    <dgm:cxn modelId="{336E4469-B277-4C95-ACDA-E7C51C8FB8CE}" srcId="{CA893082-ED98-42A6-82B9-1B0E2D3B537F}" destId="{A39D2F03-04B8-4E30-A79D-02EC09CFB777}" srcOrd="1" destOrd="0" parTransId="{7E626D5F-7F24-4F19-96F1-4879411EC698}" sibTransId="{3C59E625-10ED-4B89-9D95-FA1046B8664D}"/>
    <dgm:cxn modelId="{9B03F64C-EE6B-4D2D-B070-19351E096A8D}" type="presOf" srcId="{AABE872D-8785-44A2-9360-D1F371B2EE07}" destId="{4BB5D953-1CAF-4DA9-B421-25B51056836B}" srcOrd="0" destOrd="0" presId="urn:microsoft.com/office/officeart/2018/2/layout/IconLabelList"/>
    <dgm:cxn modelId="{2327DE84-FAFC-4579-8154-39E767518DAA}" type="presOf" srcId="{7B6A8E9C-FF8F-40C2-9274-034226F6E1C3}" destId="{EE10CBC8-FA23-4383-BB0C-DFCAB5E16B30}" srcOrd="0" destOrd="0" presId="urn:microsoft.com/office/officeart/2018/2/layout/IconLabelList"/>
    <dgm:cxn modelId="{AE7440DF-8B3D-4093-BC60-EF2CB4CA99C1}" srcId="{CA893082-ED98-42A6-82B9-1B0E2D3B537F}" destId="{8B19FFA1-B34A-4DF1-9678-E50AF70054D1}" srcOrd="4" destOrd="0" parTransId="{F9E61AD8-3F98-4182-91AF-21A78CA87B41}" sibTransId="{0A230A4C-E5C5-4571-A4B6-7B96C998170E}"/>
    <dgm:cxn modelId="{554479E7-F9E8-4394-A405-4C2E6BD2471E}" srcId="{CA893082-ED98-42A6-82B9-1B0E2D3B537F}" destId="{7B6A8E9C-FF8F-40C2-9274-034226F6E1C3}" srcOrd="3" destOrd="0" parTransId="{43782221-E5CE-428A-92A6-E5E0C0A3C723}" sibTransId="{D41EEAA6-0E29-4E4F-BEC4-451331ECA9BA}"/>
    <dgm:cxn modelId="{BCB71AE8-D69D-41C8-9E54-57218DF1E558}" type="presOf" srcId="{A39D2F03-04B8-4E30-A79D-02EC09CFB777}" destId="{E2DDA74A-40A6-4E5B-B3DB-04DFC41EF19B}" srcOrd="0" destOrd="0" presId="urn:microsoft.com/office/officeart/2018/2/layout/IconLabelList"/>
    <dgm:cxn modelId="{1C3390ED-4CE8-496F-98A5-21B8849FFE3F}" type="presOf" srcId="{8B19FFA1-B34A-4DF1-9678-E50AF70054D1}" destId="{B6D9CDDB-AA63-46D6-8E87-B452F54096B3}" srcOrd="0" destOrd="0" presId="urn:microsoft.com/office/officeart/2018/2/layout/IconLabelList"/>
    <dgm:cxn modelId="{4D02D7F4-71F5-45CC-ACCD-A56AF4EC631D}" srcId="{CA893082-ED98-42A6-82B9-1B0E2D3B537F}" destId="{6D9206F1-1BBD-454B-B44B-26B7263C243B}" srcOrd="2" destOrd="0" parTransId="{8D7DF501-235B-408F-943B-C41D75043E7C}" sibTransId="{9BDFE4EA-1627-4145-AA05-1B9287BB9252}"/>
    <dgm:cxn modelId="{D6DA411B-3BBE-40CA-816A-A6511FF3481F}" type="presParOf" srcId="{D9FACFA6-CDB5-42B9-A616-F9D7C02ECE65}" destId="{56405F09-B5E7-4560-94C5-2DFA04495311}" srcOrd="0" destOrd="0" presId="urn:microsoft.com/office/officeart/2018/2/layout/IconLabelList"/>
    <dgm:cxn modelId="{0C2CA701-3D0E-4B9E-9AAA-57632A6FA9A2}" type="presParOf" srcId="{56405F09-B5E7-4560-94C5-2DFA04495311}" destId="{4A9196C5-5AE3-44AA-B264-3D4A2EEC2FE9}" srcOrd="0" destOrd="0" presId="urn:microsoft.com/office/officeart/2018/2/layout/IconLabelList"/>
    <dgm:cxn modelId="{6E4F5698-4758-4625-91C9-731FBFCB7FD9}" type="presParOf" srcId="{56405F09-B5E7-4560-94C5-2DFA04495311}" destId="{C9CBDE87-E04C-49FB-8F29-178AD0FEA9E9}" srcOrd="1" destOrd="0" presId="urn:microsoft.com/office/officeart/2018/2/layout/IconLabelList"/>
    <dgm:cxn modelId="{1647E6EF-5D84-4457-BC0D-1BFC077BB92D}" type="presParOf" srcId="{56405F09-B5E7-4560-94C5-2DFA04495311}" destId="{4BB5D953-1CAF-4DA9-B421-25B51056836B}" srcOrd="2" destOrd="0" presId="urn:microsoft.com/office/officeart/2018/2/layout/IconLabelList"/>
    <dgm:cxn modelId="{62C068C4-245D-40E8-A4B8-4F8E1EBEA340}" type="presParOf" srcId="{D9FACFA6-CDB5-42B9-A616-F9D7C02ECE65}" destId="{338EF61D-7264-4558-BA5A-3C9231CF4C67}" srcOrd="1" destOrd="0" presId="urn:microsoft.com/office/officeart/2018/2/layout/IconLabelList"/>
    <dgm:cxn modelId="{51983D52-C7B7-4CE7-98FF-8D6922654CE8}" type="presParOf" srcId="{D9FACFA6-CDB5-42B9-A616-F9D7C02ECE65}" destId="{7D98DA0F-7ADE-48AD-8847-EB8DE0917FA4}" srcOrd="2" destOrd="0" presId="urn:microsoft.com/office/officeart/2018/2/layout/IconLabelList"/>
    <dgm:cxn modelId="{B953CE16-938B-4C97-82FC-B214899E3A7E}" type="presParOf" srcId="{7D98DA0F-7ADE-48AD-8847-EB8DE0917FA4}" destId="{831DC7ED-6A26-45E1-A6C5-98AA73A41532}" srcOrd="0" destOrd="0" presId="urn:microsoft.com/office/officeart/2018/2/layout/IconLabelList"/>
    <dgm:cxn modelId="{53034CC3-5257-4C0E-8578-34876AC1DA7D}" type="presParOf" srcId="{7D98DA0F-7ADE-48AD-8847-EB8DE0917FA4}" destId="{C890FD3B-6737-49D1-AC9A-3729A6EAA144}" srcOrd="1" destOrd="0" presId="urn:microsoft.com/office/officeart/2018/2/layout/IconLabelList"/>
    <dgm:cxn modelId="{9882AEA5-E3E0-4789-82D9-98787F65DFE0}" type="presParOf" srcId="{7D98DA0F-7ADE-48AD-8847-EB8DE0917FA4}" destId="{E2DDA74A-40A6-4E5B-B3DB-04DFC41EF19B}" srcOrd="2" destOrd="0" presId="urn:microsoft.com/office/officeart/2018/2/layout/IconLabelList"/>
    <dgm:cxn modelId="{EB60CC36-77CC-4771-AD0E-2B3582ACF7E6}" type="presParOf" srcId="{D9FACFA6-CDB5-42B9-A616-F9D7C02ECE65}" destId="{FDDA0B77-DFE6-4974-81DB-7BC14AC1F649}" srcOrd="3" destOrd="0" presId="urn:microsoft.com/office/officeart/2018/2/layout/IconLabelList"/>
    <dgm:cxn modelId="{AF5277A3-2272-472A-A795-3B42DAD3E6FB}" type="presParOf" srcId="{D9FACFA6-CDB5-42B9-A616-F9D7C02ECE65}" destId="{29A1A61A-E040-44AA-A5DC-C9B43D7B317E}" srcOrd="4" destOrd="0" presId="urn:microsoft.com/office/officeart/2018/2/layout/IconLabelList"/>
    <dgm:cxn modelId="{EC4AD80C-A880-4227-AA8D-8F4DE25EC4F7}" type="presParOf" srcId="{29A1A61A-E040-44AA-A5DC-C9B43D7B317E}" destId="{8FD585FA-8B2B-4800-A759-D26841464A7F}" srcOrd="0" destOrd="0" presId="urn:microsoft.com/office/officeart/2018/2/layout/IconLabelList"/>
    <dgm:cxn modelId="{2A0706A0-FFB5-444A-96D8-9DB292CA0910}" type="presParOf" srcId="{29A1A61A-E040-44AA-A5DC-C9B43D7B317E}" destId="{88AEAE6A-AFAB-46C4-ABA0-4480F108F992}" srcOrd="1" destOrd="0" presId="urn:microsoft.com/office/officeart/2018/2/layout/IconLabelList"/>
    <dgm:cxn modelId="{AE3FBA54-C685-428E-9C4C-A88A9FBB4331}" type="presParOf" srcId="{29A1A61A-E040-44AA-A5DC-C9B43D7B317E}" destId="{17E69745-E14B-4DFE-8516-0728C7AA5FAC}" srcOrd="2" destOrd="0" presId="urn:microsoft.com/office/officeart/2018/2/layout/IconLabelList"/>
    <dgm:cxn modelId="{4650DE2A-F2AE-4C51-AD7D-D3A8C823A07F}" type="presParOf" srcId="{D9FACFA6-CDB5-42B9-A616-F9D7C02ECE65}" destId="{FFA66D54-5D05-4A93-8526-50E51D8E3753}" srcOrd="5" destOrd="0" presId="urn:microsoft.com/office/officeart/2018/2/layout/IconLabelList"/>
    <dgm:cxn modelId="{A6B6AE07-CA93-49C4-B541-996ADD391536}" type="presParOf" srcId="{D9FACFA6-CDB5-42B9-A616-F9D7C02ECE65}" destId="{744C9EA2-F2BA-46EB-A5B4-3BDE99C1CB21}" srcOrd="6" destOrd="0" presId="urn:microsoft.com/office/officeart/2018/2/layout/IconLabelList"/>
    <dgm:cxn modelId="{F674E630-DF06-4A70-A833-3E90EF3301B3}" type="presParOf" srcId="{744C9EA2-F2BA-46EB-A5B4-3BDE99C1CB21}" destId="{4A661757-C7A3-45E9-A05D-0B9A7F4E8DD0}" srcOrd="0" destOrd="0" presId="urn:microsoft.com/office/officeart/2018/2/layout/IconLabelList"/>
    <dgm:cxn modelId="{B2908511-8C7D-4C48-9CD9-27BE977CEFC0}" type="presParOf" srcId="{744C9EA2-F2BA-46EB-A5B4-3BDE99C1CB21}" destId="{81690E81-6827-40FF-AAE6-E1CEFEFA6ECA}" srcOrd="1" destOrd="0" presId="urn:microsoft.com/office/officeart/2018/2/layout/IconLabelList"/>
    <dgm:cxn modelId="{987DE191-EE00-4ACF-BC93-F32D52F257E6}" type="presParOf" srcId="{744C9EA2-F2BA-46EB-A5B4-3BDE99C1CB21}" destId="{EE10CBC8-FA23-4383-BB0C-DFCAB5E16B30}" srcOrd="2" destOrd="0" presId="urn:microsoft.com/office/officeart/2018/2/layout/IconLabelList"/>
    <dgm:cxn modelId="{81F79074-83A2-4BE6-A02D-ED49366C61E0}" type="presParOf" srcId="{D9FACFA6-CDB5-42B9-A616-F9D7C02ECE65}" destId="{F6FDCCA7-9F14-4313-9160-2F651FDE585D}" srcOrd="7" destOrd="0" presId="urn:microsoft.com/office/officeart/2018/2/layout/IconLabelList"/>
    <dgm:cxn modelId="{B339A56B-47E7-44CA-83FE-84B754026601}" type="presParOf" srcId="{D9FACFA6-CDB5-42B9-A616-F9D7C02ECE65}" destId="{4EBCD370-C4AF-48E2-A041-3B0E2575A6E3}" srcOrd="8" destOrd="0" presId="urn:microsoft.com/office/officeart/2018/2/layout/IconLabelList"/>
    <dgm:cxn modelId="{F446F987-DE0E-4EA3-B696-729221F3B3F2}" type="presParOf" srcId="{4EBCD370-C4AF-48E2-A041-3B0E2575A6E3}" destId="{7448EAF4-3755-4190-A14C-749CA3004568}" srcOrd="0" destOrd="0" presId="urn:microsoft.com/office/officeart/2018/2/layout/IconLabelList"/>
    <dgm:cxn modelId="{73992A62-A711-4382-AB60-575E4E34B6A0}" type="presParOf" srcId="{4EBCD370-C4AF-48E2-A041-3B0E2575A6E3}" destId="{452E3EA3-BEAA-4BBC-B716-1F83CEF7589E}" srcOrd="1" destOrd="0" presId="urn:microsoft.com/office/officeart/2018/2/layout/IconLabelList"/>
    <dgm:cxn modelId="{C3532AFE-C98A-4D08-B0A2-DE0B3B6022BB}" type="presParOf" srcId="{4EBCD370-C4AF-48E2-A041-3B0E2575A6E3}" destId="{B6D9CDDB-AA63-46D6-8E87-B452F54096B3}" srcOrd="2" destOrd="0" presId="urn:microsoft.com/office/officeart/2018/2/layout/IconLabelList"/>
    <dgm:cxn modelId="{B5EB126A-7815-48ED-AE2F-7780A3CE9BB7}" type="presParOf" srcId="{D9FACFA6-CDB5-42B9-A616-F9D7C02ECE65}" destId="{2B27CC90-24A6-4AEB-B44E-70ABA6809D5A}" srcOrd="9" destOrd="0" presId="urn:microsoft.com/office/officeart/2018/2/layout/IconLabelList"/>
    <dgm:cxn modelId="{9936B3EA-CAA5-4A06-8B6E-FAB50016279B}" type="presParOf" srcId="{D9FACFA6-CDB5-42B9-A616-F9D7C02ECE65}" destId="{45FA2CDE-2B89-46BB-8FEE-396190FB46EB}" srcOrd="10" destOrd="0" presId="urn:microsoft.com/office/officeart/2018/2/layout/IconLabelList"/>
    <dgm:cxn modelId="{003C7F21-07B3-4413-A5C6-2E568FA32A45}" type="presParOf" srcId="{45FA2CDE-2B89-46BB-8FEE-396190FB46EB}" destId="{5F41FA59-8B93-4908-BDE9-A8EF921F29F3}" srcOrd="0" destOrd="0" presId="urn:microsoft.com/office/officeart/2018/2/layout/IconLabelList"/>
    <dgm:cxn modelId="{B19582DB-93E7-4CFC-98F8-93C8AE2107F2}" type="presParOf" srcId="{45FA2CDE-2B89-46BB-8FEE-396190FB46EB}" destId="{B8D7EF5E-786C-44BA-BB48-88F0548B6B0F}" srcOrd="1" destOrd="0" presId="urn:microsoft.com/office/officeart/2018/2/layout/IconLabelList"/>
    <dgm:cxn modelId="{74924428-5BB2-4CBF-A7D2-DA47B127CFBC}" type="presParOf" srcId="{45FA2CDE-2B89-46BB-8FEE-396190FB46EB}" destId="{878EF7E2-F3B1-478B-9601-F0089CEF4D8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17F6D0-DC0E-4A08-AE3B-F7D560AF4CF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77C7FD-3860-4ACB-95B7-334210521F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Resources are verified annually, using a variety of methods.</a:t>
          </a:r>
        </a:p>
      </dgm:t>
    </dgm:pt>
    <dgm:pt modelId="{645AE108-6B9B-4DCA-9015-E8575F683278}" type="parTrans" cxnId="{C739EBC6-9A16-4B4F-BDA8-5E8721833204}">
      <dgm:prSet/>
      <dgm:spPr/>
      <dgm:t>
        <a:bodyPr/>
        <a:lstStyle/>
        <a:p>
          <a:endParaRPr lang="en-US"/>
        </a:p>
      </dgm:t>
    </dgm:pt>
    <dgm:pt modelId="{82F6B295-2128-4E47-BC08-F56EEFB1CC81}" type="sibTrans" cxnId="{C739EBC6-9A16-4B4F-BDA8-5E872183320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5FB99AB-A004-4F20-AEB2-F4F5AE8D20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Resources are updated throughout the year on an as-needed basis.</a:t>
          </a:r>
        </a:p>
      </dgm:t>
    </dgm:pt>
    <dgm:pt modelId="{9FA115F4-133F-4E40-8D31-A4969507D69F}" type="parTrans" cxnId="{679C5A08-C20A-4751-B136-47A2DFE990C1}">
      <dgm:prSet/>
      <dgm:spPr/>
      <dgm:t>
        <a:bodyPr/>
        <a:lstStyle/>
        <a:p>
          <a:endParaRPr lang="en-US"/>
        </a:p>
      </dgm:t>
    </dgm:pt>
    <dgm:pt modelId="{D159233E-547D-46CA-BD9A-60C6866898ED}" type="sibTrans" cxnId="{679C5A08-C20A-4751-B136-47A2DFE990C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A03DC6B-B5C1-4AFA-B741-132F177AD4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New resources are added as requested by agencies or learned of through community outreach.</a:t>
          </a:r>
        </a:p>
      </dgm:t>
    </dgm:pt>
    <dgm:pt modelId="{B0871ADF-4F39-4899-BF7C-75EACD8F1D62}" type="parTrans" cxnId="{7031D78E-3690-4DE4-895C-B66505E87AA1}">
      <dgm:prSet/>
      <dgm:spPr/>
      <dgm:t>
        <a:bodyPr/>
        <a:lstStyle/>
        <a:p>
          <a:endParaRPr lang="en-US"/>
        </a:p>
      </dgm:t>
    </dgm:pt>
    <dgm:pt modelId="{838E06A4-AF9C-465B-A7C2-BC0D68D03BF3}" type="sibTrans" cxnId="{7031D78E-3690-4DE4-895C-B66505E87A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E846C6-2766-4F60-A55F-64DEE153B2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New resources are thoroughly researched and vetted prior to inclusion.</a:t>
          </a:r>
        </a:p>
      </dgm:t>
    </dgm:pt>
    <dgm:pt modelId="{BD5E22F6-7349-4DEF-923C-471A121E05ED}" type="parTrans" cxnId="{96764ED3-4029-48E8-87E0-1C9D2C33988B}">
      <dgm:prSet/>
      <dgm:spPr/>
      <dgm:t>
        <a:bodyPr/>
        <a:lstStyle/>
        <a:p>
          <a:endParaRPr lang="en-US"/>
        </a:p>
      </dgm:t>
    </dgm:pt>
    <dgm:pt modelId="{07FADE32-1CF1-41F9-A056-3DD593A9DB1C}" type="sibTrans" cxnId="{96764ED3-4029-48E8-87E0-1C9D2C33988B}">
      <dgm:prSet/>
      <dgm:spPr/>
      <dgm:t>
        <a:bodyPr/>
        <a:lstStyle/>
        <a:p>
          <a:endParaRPr lang="en-US"/>
        </a:p>
      </dgm:t>
    </dgm:pt>
    <dgm:pt modelId="{C668E68B-3E47-4B79-89A6-1CD45C25D87C}" type="pres">
      <dgm:prSet presAssocID="{A417F6D0-DC0E-4A08-AE3B-F7D560AF4CFE}" presName="root" presStyleCnt="0">
        <dgm:presLayoutVars>
          <dgm:dir/>
          <dgm:resizeHandles val="exact"/>
        </dgm:presLayoutVars>
      </dgm:prSet>
      <dgm:spPr/>
    </dgm:pt>
    <dgm:pt modelId="{C1154A3E-843A-40B8-9F72-03116AF9548D}" type="pres">
      <dgm:prSet presAssocID="{A417F6D0-DC0E-4A08-AE3B-F7D560AF4CFE}" presName="container" presStyleCnt="0">
        <dgm:presLayoutVars>
          <dgm:dir/>
          <dgm:resizeHandles val="exact"/>
        </dgm:presLayoutVars>
      </dgm:prSet>
      <dgm:spPr/>
    </dgm:pt>
    <dgm:pt modelId="{4D6AA933-1258-48AA-8283-5D086A19A050}" type="pres">
      <dgm:prSet presAssocID="{A877C7FD-3860-4ACB-95B7-334210521F83}" presName="compNode" presStyleCnt="0"/>
      <dgm:spPr/>
    </dgm:pt>
    <dgm:pt modelId="{8784CD7C-C16E-4359-929F-3885D4A05925}" type="pres">
      <dgm:prSet presAssocID="{A877C7FD-3860-4ACB-95B7-334210521F83}" presName="iconBgRect" presStyleLbl="bgShp" presStyleIdx="0" presStyleCnt="4"/>
      <dgm:spPr>
        <a:solidFill>
          <a:srgbClr val="7D94D1"/>
        </a:solidFill>
        <a:ln>
          <a:noFill/>
        </a:ln>
      </dgm:spPr>
    </dgm:pt>
    <dgm:pt modelId="{0E607A7A-C8D8-4613-86B0-FA5928CA27DB}" type="pres">
      <dgm:prSet presAssocID="{A877C7FD-3860-4ACB-95B7-334210521F8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8A45D8A-C368-40A3-A48B-545358FE8C53}" type="pres">
      <dgm:prSet presAssocID="{A877C7FD-3860-4ACB-95B7-334210521F83}" presName="spaceRect" presStyleCnt="0"/>
      <dgm:spPr/>
    </dgm:pt>
    <dgm:pt modelId="{DA413590-A0B1-4E7D-ACDE-7A6330738C1A}" type="pres">
      <dgm:prSet presAssocID="{A877C7FD-3860-4ACB-95B7-334210521F83}" presName="textRect" presStyleLbl="revTx" presStyleIdx="0" presStyleCnt="4">
        <dgm:presLayoutVars>
          <dgm:chMax val="1"/>
          <dgm:chPref val="1"/>
        </dgm:presLayoutVars>
      </dgm:prSet>
      <dgm:spPr/>
    </dgm:pt>
    <dgm:pt modelId="{4F8D87E5-49B5-49E7-94D4-993649BF0F61}" type="pres">
      <dgm:prSet presAssocID="{82F6B295-2128-4E47-BC08-F56EEFB1CC81}" presName="sibTrans" presStyleLbl="sibTrans2D1" presStyleIdx="0" presStyleCnt="0"/>
      <dgm:spPr/>
    </dgm:pt>
    <dgm:pt modelId="{E15655CF-4A7A-4A47-9EC5-8E76EC35E748}" type="pres">
      <dgm:prSet presAssocID="{95FB99AB-A004-4F20-AEB2-F4F5AE8D2098}" presName="compNode" presStyleCnt="0"/>
      <dgm:spPr/>
    </dgm:pt>
    <dgm:pt modelId="{9B1483F1-9889-4BBF-8E4C-94BD3D99F0C6}" type="pres">
      <dgm:prSet presAssocID="{95FB99AB-A004-4F20-AEB2-F4F5AE8D2098}" presName="iconBgRect" presStyleLbl="bgShp" presStyleIdx="1" presStyleCnt="4"/>
      <dgm:spPr>
        <a:solidFill>
          <a:srgbClr val="788EC8"/>
        </a:solidFill>
      </dgm:spPr>
    </dgm:pt>
    <dgm:pt modelId="{C3D45CB1-3757-450A-949D-A1495FE1A8C2}" type="pres">
      <dgm:prSet presAssocID="{95FB99AB-A004-4F20-AEB2-F4F5AE8D2098}" presName="iconRect" presStyleLbl="node1" presStyleIdx="1" presStyleCnt="4" custScaleX="87163" custScaleY="993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5DD1B49B-96D2-4E8C-9C89-51E93AE0B462}" type="pres">
      <dgm:prSet presAssocID="{95FB99AB-A004-4F20-AEB2-F4F5AE8D2098}" presName="spaceRect" presStyleCnt="0"/>
      <dgm:spPr/>
    </dgm:pt>
    <dgm:pt modelId="{FB6043CD-C81E-4B3A-A97F-51CABF7A836B}" type="pres">
      <dgm:prSet presAssocID="{95FB99AB-A004-4F20-AEB2-F4F5AE8D2098}" presName="textRect" presStyleLbl="revTx" presStyleIdx="1" presStyleCnt="4">
        <dgm:presLayoutVars>
          <dgm:chMax val="1"/>
          <dgm:chPref val="1"/>
        </dgm:presLayoutVars>
      </dgm:prSet>
      <dgm:spPr/>
    </dgm:pt>
    <dgm:pt modelId="{5FC55B20-24A5-49FC-9B7A-F1301DF6737D}" type="pres">
      <dgm:prSet presAssocID="{D159233E-547D-46CA-BD9A-60C6866898ED}" presName="sibTrans" presStyleLbl="sibTrans2D1" presStyleIdx="0" presStyleCnt="0"/>
      <dgm:spPr/>
    </dgm:pt>
    <dgm:pt modelId="{A6EEDAD2-EA5C-43A7-BF89-26D34DCA2D48}" type="pres">
      <dgm:prSet presAssocID="{EA03DC6B-B5C1-4AFA-B741-132F177AD409}" presName="compNode" presStyleCnt="0"/>
      <dgm:spPr/>
    </dgm:pt>
    <dgm:pt modelId="{EA3D293F-7B3C-4B61-A70C-CBA8A19CF8FF}" type="pres">
      <dgm:prSet presAssocID="{EA03DC6B-B5C1-4AFA-B741-132F177AD409}" presName="iconBgRect" presStyleLbl="bgShp" presStyleIdx="2" presStyleCnt="4" custLinFactNeighborX="-2678" custLinFactNeighborY="1785"/>
      <dgm:spPr>
        <a:solidFill>
          <a:srgbClr val="788EC8"/>
        </a:solidFill>
      </dgm:spPr>
    </dgm:pt>
    <dgm:pt modelId="{4D3F0D2C-BA6B-441D-8867-436970F09AA5}" type="pres">
      <dgm:prSet presAssocID="{EA03DC6B-B5C1-4AFA-B741-132F177AD409}" presName="iconRect" presStyleLbl="node1" presStyleIdx="2" presStyleCnt="4" custLinFactNeighborX="-4618" custLinFactNeighborY="482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EDC6B351-5CF2-47AF-AFA2-4CE989C0EE7E}" type="pres">
      <dgm:prSet presAssocID="{EA03DC6B-B5C1-4AFA-B741-132F177AD409}" presName="spaceRect" presStyleCnt="0"/>
      <dgm:spPr/>
    </dgm:pt>
    <dgm:pt modelId="{A6A29512-D586-46A0-B45A-137D441D5659}" type="pres">
      <dgm:prSet presAssocID="{EA03DC6B-B5C1-4AFA-B741-132F177AD409}" presName="textRect" presStyleLbl="revTx" presStyleIdx="2" presStyleCnt="4">
        <dgm:presLayoutVars>
          <dgm:chMax val="1"/>
          <dgm:chPref val="1"/>
        </dgm:presLayoutVars>
      </dgm:prSet>
      <dgm:spPr/>
    </dgm:pt>
    <dgm:pt modelId="{A82412CA-7CEA-4208-8E97-66730FDDA79A}" type="pres">
      <dgm:prSet presAssocID="{838E06A4-AF9C-465B-A7C2-BC0D68D03BF3}" presName="sibTrans" presStyleLbl="sibTrans2D1" presStyleIdx="0" presStyleCnt="0"/>
      <dgm:spPr/>
    </dgm:pt>
    <dgm:pt modelId="{769B7E4D-6023-40F4-82BD-BC4F6A04D1F5}" type="pres">
      <dgm:prSet presAssocID="{F9E846C6-2766-4F60-A55F-64DEE153B228}" presName="compNode" presStyleCnt="0"/>
      <dgm:spPr/>
    </dgm:pt>
    <dgm:pt modelId="{04E9BF2E-EE22-44DA-B4D5-30312426D2E0}" type="pres">
      <dgm:prSet presAssocID="{F9E846C6-2766-4F60-A55F-64DEE153B228}" presName="iconBgRect" presStyleLbl="bgShp" presStyleIdx="3" presStyleCnt="4"/>
      <dgm:spPr>
        <a:solidFill>
          <a:srgbClr val="788EC8"/>
        </a:solidFill>
      </dgm:spPr>
    </dgm:pt>
    <dgm:pt modelId="{8EB51194-B96A-4E39-AE91-6E1DBCF1B209}" type="pres">
      <dgm:prSet presAssocID="{F9E846C6-2766-4F60-A55F-64DEE153B22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D4916BA-1797-4147-9948-257AF7B039F2}" type="pres">
      <dgm:prSet presAssocID="{F9E846C6-2766-4F60-A55F-64DEE153B228}" presName="spaceRect" presStyleCnt="0"/>
      <dgm:spPr/>
    </dgm:pt>
    <dgm:pt modelId="{D675E40D-34F7-4F2F-8D1C-9043645CEC1C}" type="pres">
      <dgm:prSet presAssocID="{F9E846C6-2766-4F60-A55F-64DEE153B22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79C5A08-C20A-4751-B136-47A2DFE990C1}" srcId="{A417F6D0-DC0E-4A08-AE3B-F7D560AF4CFE}" destId="{95FB99AB-A004-4F20-AEB2-F4F5AE8D2098}" srcOrd="1" destOrd="0" parTransId="{9FA115F4-133F-4E40-8D31-A4969507D69F}" sibTransId="{D159233E-547D-46CA-BD9A-60C6866898ED}"/>
    <dgm:cxn modelId="{64162D40-CC27-4A4D-88F5-3C39A3D72A54}" type="presOf" srcId="{D159233E-547D-46CA-BD9A-60C6866898ED}" destId="{5FC55B20-24A5-49FC-9B7A-F1301DF6737D}" srcOrd="0" destOrd="0" presId="urn:microsoft.com/office/officeart/2018/2/layout/IconCircleList"/>
    <dgm:cxn modelId="{3B90FA5C-8456-4A69-987C-62F0E2E6C971}" type="presOf" srcId="{95FB99AB-A004-4F20-AEB2-F4F5AE8D2098}" destId="{FB6043CD-C81E-4B3A-A97F-51CABF7A836B}" srcOrd="0" destOrd="0" presId="urn:microsoft.com/office/officeart/2018/2/layout/IconCircleList"/>
    <dgm:cxn modelId="{7031D78E-3690-4DE4-895C-B66505E87AA1}" srcId="{A417F6D0-DC0E-4A08-AE3B-F7D560AF4CFE}" destId="{EA03DC6B-B5C1-4AFA-B741-132F177AD409}" srcOrd="2" destOrd="0" parTransId="{B0871ADF-4F39-4899-BF7C-75EACD8F1D62}" sibTransId="{838E06A4-AF9C-465B-A7C2-BC0D68D03BF3}"/>
    <dgm:cxn modelId="{7AD01695-DA05-4DF0-B0E9-B52777EB617B}" type="presOf" srcId="{A877C7FD-3860-4ACB-95B7-334210521F83}" destId="{DA413590-A0B1-4E7D-ACDE-7A6330738C1A}" srcOrd="0" destOrd="0" presId="urn:microsoft.com/office/officeart/2018/2/layout/IconCircleList"/>
    <dgm:cxn modelId="{4D2FACA0-D197-4568-B447-DCD3F281C493}" type="presOf" srcId="{838E06A4-AF9C-465B-A7C2-BC0D68D03BF3}" destId="{A82412CA-7CEA-4208-8E97-66730FDDA79A}" srcOrd="0" destOrd="0" presId="urn:microsoft.com/office/officeart/2018/2/layout/IconCircleList"/>
    <dgm:cxn modelId="{9CB100B2-A2B5-482D-B8E9-63B4808E191A}" type="presOf" srcId="{A417F6D0-DC0E-4A08-AE3B-F7D560AF4CFE}" destId="{C668E68B-3E47-4B79-89A6-1CD45C25D87C}" srcOrd="0" destOrd="0" presId="urn:microsoft.com/office/officeart/2018/2/layout/IconCircleList"/>
    <dgm:cxn modelId="{E55444B3-B4C5-4FBE-8EF8-5FAE0FB8E581}" type="presOf" srcId="{EA03DC6B-B5C1-4AFA-B741-132F177AD409}" destId="{A6A29512-D586-46A0-B45A-137D441D5659}" srcOrd="0" destOrd="0" presId="urn:microsoft.com/office/officeart/2018/2/layout/IconCircleList"/>
    <dgm:cxn modelId="{88FB74B8-6965-4A9D-A57C-76B60B6E9572}" type="presOf" srcId="{82F6B295-2128-4E47-BC08-F56EEFB1CC81}" destId="{4F8D87E5-49B5-49E7-94D4-993649BF0F61}" srcOrd="0" destOrd="0" presId="urn:microsoft.com/office/officeart/2018/2/layout/IconCircleList"/>
    <dgm:cxn modelId="{C739EBC6-9A16-4B4F-BDA8-5E8721833204}" srcId="{A417F6D0-DC0E-4A08-AE3B-F7D560AF4CFE}" destId="{A877C7FD-3860-4ACB-95B7-334210521F83}" srcOrd="0" destOrd="0" parTransId="{645AE108-6B9B-4DCA-9015-E8575F683278}" sibTransId="{82F6B295-2128-4E47-BC08-F56EEFB1CC81}"/>
    <dgm:cxn modelId="{96764ED3-4029-48E8-87E0-1C9D2C33988B}" srcId="{A417F6D0-DC0E-4A08-AE3B-F7D560AF4CFE}" destId="{F9E846C6-2766-4F60-A55F-64DEE153B228}" srcOrd="3" destOrd="0" parTransId="{BD5E22F6-7349-4DEF-923C-471A121E05ED}" sibTransId="{07FADE32-1CF1-41F9-A056-3DD593A9DB1C}"/>
    <dgm:cxn modelId="{2D6F19FB-17B8-4B06-805F-1651EBB25902}" type="presOf" srcId="{F9E846C6-2766-4F60-A55F-64DEE153B228}" destId="{D675E40D-34F7-4F2F-8D1C-9043645CEC1C}" srcOrd="0" destOrd="0" presId="urn:microsoft.com/office/officeart/2018/2/layout/IconCircleList"/>
    <dgm:cxn modelId="{1A10722C-ECE0-4D2B-9B24-B5894F3C28CB}" type="presParOf" srcId="{C668E68B-3E47-4B79-89A6-1CD45C25D87C}" destId="{C1154A3E-843A-40B8-9F72-03116AF9548D}" srcOrd="0" destOrd="0" presId="urn:microsoft.com/office/officeart/2018/2/layout/IconCircleList"/>
    <dgm:cxn modelId="{A3F8D30C-7810-4915-A02D-F05BEB8670E4}" type="presParOf" srcId="{C1154A3E-843A-40B8-9F72-03116AF9548D}" destId="{4D6AA933-1258-48AA-8283-5D086A19A050}" srcOrd="0" destOrd="0" presId="urn:microsoft.com/office/officeart/2018/2/layout/IconCircleList"/>
    <dgm:cxn modelId="{EBCE2212-29D6-42EC-BFCA-589E3FF8DD77}" type="presParOf" srcId="{4D6AA933-1258-48AA-8283-5D086A19A050}" destId="{8784CD7C-C16E-4359-929F-3885D4A05925}" srcOrd="0" destOrd="0" presId="urn:microsoft.com/office/officeart/2018/2/layout/IconCircleList"/>
    <dgm:cxn modelId="{F525364E-90FF-4723-ADB8-4F43428A1958}" type="presParOf" srcId="{4D6AA933-1258-48AA-8283-5D086A19A050}" destId="{0E607A7A-C8D8-4613-86B0-FA5928CA27DB}" srcOrd="1" destOrd="0" presId="urn:microsoft.com/office/officeart/2018/2/layout/IconCircleList"/>
    <dgm:cxn modelId="{1EC62287-2A96-42C7-B9B7-56D177A569D7}" type="presParOf" srcId="{4D6AA933-1258-48AA-8283-5D086A19A050}" destId="{18A45D8A-C368-40A3-A48B-545358FE8C53}" srcOrd="2" destOrd="0" presId="urn:microsoft.com/office/officeart/2018/2/layout/IconCircleList"/>
    <dgm:cxn modelId="{3C495A7F-AF94-4331-8261-A2FCA500DC13}" type="presParOf" srcId="{4D6AA933-1258-48AA-8283-5D086A19A050}" destId="{DA413590-A0B1-4E7D-ACDE-7A6330738C1A}" srcOrd="3" destOrd="0" presId="urn:microsoft.com/office/officeart/2018/2/layout/IconCircleList"/>
    <dgm:cxn modelId="{EA055CA4-CE16-4F20-904A-914122DB8F6C}" type="presParOf" srcId="{C1154A3E-843A-40B8-9F72-03116AF9548D}" destId="{4F8D87E5-49B5-49E7-94D4-993649BF0F61}" srcOrd="1" destOrd="0" presId="urn:microsoft.com/office/officeart/2018/2/layout/IconCircleList"/>
    <dgm:cxn modelId="{8CB8002C-E90E-4D38-8736-43C5FB4313AA}" type="presParOf" srcId="{C1154A3E-843A-40B8-9F72-03116AF9548D}" destId="{E15655CF-4A7A-4A47-9EC5-8E76EC35E748}" srcOrd="2" destOrd="0" presId="urn:microsoft.com/office/officeart/2018/2/layout/IconCircleList"/>
    <dgm:cxn modelId="{8BB2A23B-BBEA-4663-BB2F-89678BFA887C}" type="presParOf" srcId="{E15655CF-4A7A-4A47-9EC5-8E76EC35E748}" destId="{9B1483F1-9889-4BBF-8E4C-94BD3D99F0C6}" srcOrd="0" destOrd="0" presId="urn:microsoft.com/office/officeart/2018/2/layout/IconCircleList"/>
    <dgm:cxn modelId="{C64E6204-FCE7-4141-88A0-44B425ABFD55}" type="presParOf" srcId="{E15655CF-4A7A-4A47-9EC5-8E76EC35E748}" destId="{C3D45CB1-3757-450A-949D-A1495FE1A8C2}" srcOrd="1" destOrd="0" presId="urn:microsoft.com/office/officeart/2018/2/layout/IconCircleList"/>
    <dgm:cxn modelId="{0CD85A34-4C37-4830-9A4A-9D0264C693AD}" type="presParOf" srcId="{E15655CF-4A7A-4A47-9EC5-8E76EC35E748}" destId="{5DD1B49B-96D2-4E8C-9C89-51E93AE0B462}" srcOrd="2" destOrd="0" presId="urn:microsoft.com/office/officeart/2018/2/layout/IconCircleList"/>
    <dgm:cxn modelId="{B7916ECC-EDA2-4B9E-8F27-F297BB882606}" type="presParOf" srcId="{E15655CF-4A7A-4A47-9EC5-8E76EC35E748}" destId="{FB6043CD-C81E-4B3A-A97F-51CABF7A836B}" srcOrd="3" destOrd="0" presId="urn:microsoft.com/office/officeart/2018/2/layout/IconCircleList"/>
    <dgm:cxn modelId="{C901C9AA-9B88-4F93-B5E8-9A36501974CB}" type="presParOf" srcId="{C1154A3E-843A-40B8-9F72-03116AF9548D}" destId="{5FC55B20-24A5-49FC-9B7A-F1301DF6737D}" srcOrd="3" destOrd="0" presId="urn:microsoft.com/office/officeart/2018/2/layout/IconCircleList"/>
    <dgm:cxn modelId="{DAF5EFEE-2118-4857-8114-1CE456D650E9}" type="presParOf" srcId="{C1154A3E-843A-40B8-9F72-03116AF9548D}" destId="{A6EEDAD2-EA5C-43A7-BF89-26D34DCA2D48}" srcOrd="4" destOrd="0" presId="urn:microsoft.com/office/officeart/2018/2/layout/IconCircleList"/>
    <dgm:cxn modelId="{A19E407D-AF1E-4961-9E64-0CC49E701BA4}" type="presParOf" srcId="{A6EEDAD2-EA5C-43A7-BF89-26D34DCA2D48}" destId="{EA3D293F-7B3C-4B61-A70C-CBA8A19CF8FF}" srcOrd="0" destOrd="0" presId="urn:microsoft.com/office/officeart/2018/2/layout/IconCircleList"/>
    <dgm:cxn modelId="{D05604BF-0B72-4802-9F43-C84E9B3B4AA3}" type="presParOf" srcId="{A6EEDAD2-EA5C-43A7-BF89-26D34DCA2D48}" destId="{4D3F0D2C-BA6B-441D-8867-436970F09AA5}" srcOrd="1" destOrd="0" presId="urn:microsoft.com/office/officeart/2018/2/layout/IconCircleList"/>
    <dgm:cxn modelId="{F81D2E33-EA66-4840-8F3C-874321AF4D12}" type="presParOf" srcId="{A6EEDAD2-EA5C-43A7-BF89-26D34DCA2D48}" destId="{EDC6B351-5CF2-47AF-AFA2-4CE989C0EE7E}" srcOrd="2" destOrd="0" presId="urn:microsoft.com/office/officeart/2018/2/layout/IconCircleList"/>
    <dgm:cxn modelId="{F9B1DCA6-9350-4FD3-BCE0-D8DC2BB54D84}" type="presParOf" srcId="{A6EEDAD2-EA5C-43A7-BF89-26D34DCA2D48}" destId="{A6A29512-D586-46A0-B45A-137D441D5659}" srcOrd="3" destOrd="0" presId="urn:microsoft.com/office/officeart/2018/2/layout/IconCircleList"/>
    <dgm:cxn modelId="{9892E54A-B690-4B5C-880D-F30E57D2DB44}" type="presParOf" srcId="{C1154A3E-843A-40B8-9F72-03116AF9548D}" destId="{A82412CA-7CEA-4208-8E97-66730FDDA79A}" srcOrd="5" destOrd="0" presId="urn:microsoft.com/office/officeart/2018/2/layout/IconCircleList"/>
    <dgm:cxn modelId="{968944BF-6D46-47A6-A4A9-1DD84FEDBC0F}" type="presParOf" srcId="{C1154A3E-843A-40B8-9F72-03116AF9548D}" destId="{769B7E4D-6023-40F4-82BD-BC4F6A04D1F5}" srcOrd="6" destOrd="0" presId="urn:microsoft.com/office/officeart/2018/2/layout/IconCircleList"/>
    <dgm:cxn modelId="{972A72BA-F265-4036-BD20-18F0F3BF9A12}" type="presParOf" srcId="{769B7E4D-6023-40F4-82BD-BC4F6A04D1F5}" destId="{04E9BF2E-EE22-44DA-B4D5-30312426D2E0}" srcOrd="0" destOrd="0" presId="urn:microsoft.com/office/officeart/2018/2/layout/IconCircleList"/>
    <dgm:cxn modelId="{0643432C-BF02-4902-BCC7-F0459E814E4D}" type="presParOf" srcId="{769B7E4D-6023-40F4-82BD-BC4F6A04D1F5}" destId="{8EB51194-B96A-4E39-AE91-6E1DBCF1B209}" srcOrd="1" destOrd="0" presId="urn:microsoft.com/office/officeart/2018/2/layout/IconCircleList"/>
    <dgm:cxn modelId="{B1BE9560-A674-4DE7-B773-5CCBBB2B7B2C}" type="presParOf" srcId="{769B7E4D-6023-40F4-82BD-BC4F6A04D1F5}" destId="{CD4916BA-1797-4147-9948-257AF7B039F2}" srcOrd="2" destOrd="0" presId="urn:microsoft.com/office/officeart/2018/2/layout/IconCircleList"/>
    <dgm:cxn modelId="{3DA8142A-BC15-4B98-8B2E-D03D91181E2B}" type="presParOf" srcId="{769B7E4D-6023-40F4-82BD-BC4F6A04D1F5}" destId="{D675E40D-34F7-4F2F-8D1C-9043645CEC1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8CCF3-4047-4C2D-905F-BD80FE08DC0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14345F-9FAC-491C-8686-2C578CD283ED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Resource Database</a:t>
          </a:r>
        </a:p>
      </dgm:t>
    </dgm:pt>
    <dgm:pt modelId="{7115EEE4-06F3-4937-8BCC-5042677B4E6D}" type="parTrans" cxnId="{B0E30979-5196-463B-BA32-3254D5C18535}">
      <dgm:prSet/>
      <dgm:spPr/>
      <dgm:t>
        <a:bodyPr/>
        <a:lstStyle/>
        <a:p>
          <a:endParaRPr lang="en-US"/>
        </a:p>
      </dgm:t>
    </dgm:pt>
    <dgm:pt modelId="{3F4C4DB7-892F-4457-AD75-70C550A84A23}" type="sibTrans" cxnId="{B0E30979-5196-463B-BA32-3254D5C18535}">
      <dgm:prSet/>
      <dgm:spPr/>
      <dgm:t>
        <a:bodyPr/>
        <a:lstStyle/>
        <a:p>
          <a:endParaRPr lang="en-US"/>
        </a:p>
      </dgm:t>
    </dgm:pt>
    <dgm:pt modelId="{86CD2799-4C99-4F8C-AA9A-5B1137F641DE}">
      <dgm:prSet custT="1"/>
      <dgm:spPr/>
      <dgm:t>
        <a:bodyPr/>
        <a:lstStyle/>
        <a:p>
          <a:r>
            <a:rPr lang="en-US" sz="1800" baseline="0" dirty="0">
              <a:latin typeface="Arial" panose="020B0604020202020204" pitchFamily="34" charset="0"/>
              <a:cs typeface="Arial" panose="020B0604020202020204" pitchFamily="34" charset="0"/>
            </a:rPr>
            <a:t>Maintenance of resource database. Connection with resources within disaster area to discover new resources to meet community needs.</a:t>
          </a:r>
        </a:p>
      </dgm:t>
    </dgm:pt>
    <dgm:pt modelId="{0B6E1F7C-29D8-4F6A-BDE5-DAB20FFCD3A9}" type="parTrans" cxnId="{5DEFFFBB-F2CC-4B04-9B50-C580F56424B0}">
      <dgm:prSet/>
      <dgm:spPr/>
      <dgm:t>
        <a:bodyPr/>
        <a:lstStyle/>
        <a:p>
          <a:endParaRPr lang="en-US"/>
        </a:p>
      </dgm:t>
    </dgm:pt>
    <dgm:pt modelId="{1A4C5E7F-022D-47CA-BD21-E9D28633661F}" type="sibTrans" cxnId="{5DEFFFBB-F2CC-4B04-9B50-C580F56424B0}">
      <dgm:prSet/>
      <dgm:spPr/>
      <dgm:t>
        <a:bodyPr/>
        <a:lstStyle/>
        <a:p>
          <a:endParaRPr lang="en-US"/>
        </a:p>
      </dgm:t>
    </dgm:pt>
    <dgm:pt modelId="{85CA3A1C-B2C8-4F2E-A3C4-50E30695041A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Information Monitoring</a:t>
          </a:r>
        </a:p>
      </dgm:t>
    </dgm:pt>
    <dgm:pt modelId="{EEA41626-2DDD-4167-A963-44C76236795E}" type="parTrans" cxnId="{0BDBB2BB-F4E5-4D7E-8C6E-4D6E2E71C88B}">
      <dgm:prSet/>
      <dgm:spPr/>
      <dgm:t>
        <a:bodyPr/>
        <a:lstStyle/>
        <a:p>
          <a:endParaRPr lang="en-US"/>
        </a:p>
      </dgm:t>
    </dgm:pt>
    <dgm:pt modelId="{6E7C49B9-EF9C-4D4D-B465-812B923C044B}" type="sibTrans" cxnId="{0BDBB2BB-F4E5-4D7E-8C6E-4D6E2E71C88B}">
      <dgm:prSet/>
      <dgm:spPr/>
      <dgm:t>
        <a:bodyPr/>
        <a:lstStyle/>
        <a:p>
          <a:endParaRPr lang="en-US"/>
        </a:p>
      </dgm:t>
    </dgm:pt>
    <dgm:pt modelId="{EE3C6174-2FCB-4677-BC5B-F39CE5EB88C6}">
      <dgm:prSet custT="1"/>
      <dgm:spPr/>
      <dgm:t>
        <a:bodyPr/>
        <a:lstStyle/>
        <a:p>
          <a:r>
            <a:rPr lang="en-US" sz="1800" baseline="0" dirty="0">
              <a:latin typeface="Arial" panose="020B0604020202020204" pitchFamily="34" charset="0"/>
              <a:cs typeface="Arial" panose="020B0604020202020204" pitchFamily="34" charset="0"/>
            </a:rPr>
            <a:t>Social media and mass media is monitored for information about resources and changing situations. </a:t>
          </a:r>
        </a:p>
      </dgm:t>
    </dgm:pt>
    <dgm:pt modelId="{7BFB6D76-17D6-466D-BF36-10F161F20823}" type="parTrans" cxnId="{EC5D0A04-DFF4-4FE0-91FD-985032F8A431}">
      <dgm:prSet/>
      <dgm:spPr/>
      <dgm:t>
        <a:bodyPr/>
        <a:lstStyle/>
        <a:p>
          <a:endParaRPr lang="en-US"/>
        </a:p>
      </dgm:t>
    </dgm:pt>
    <dgm:pt modelId="{AF6C5E51-0E0E-4E09-BBD5-7332BAFE0F6D}" type="sibTrans" cxnId="{EC5D0A04-DFF4-4FE0-91FD-985032F8A431}">
      <dgm:prSet/>
      <dgm:spPr/>
      <dgm:t>
        <a:bodyPr/>
        <a:lstStyle/>
        <a:p>
          <a:endParaRPr lang="en-US"/>
        </a:p>
      </dgm:t>
    </dgm:pt>
    <dgm:pt modelId="{74953BB6-B269-4E59-A173-CDDAF6E2ADAE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Lend a Hand</a:t>
          </a:r>
        </a:p>
      </dgm:t>
    </dgm:pt>
    <dgm:pt modelId="{9D272D79-348B-4415-8BBD-539BB6D16874}" type="parTrans" cxnId="{82AECD61-EDF7-4728-9777-FB2F5203E7A5}">
      <dgm:prSet/>
      <dgm:spPr/>
      <dgm:t>
        <a:bodyPr/>
        <a:lstStyle/>
        <a:p>
          <a:endParaRPr lang="en-US"/>
        </a:p>
      </dgm:t>
    </dgm:pt>
    <dgm:pt modelId="{20E07A9A-8E1A-4F3B-BF0C-B6120AF30CAE}" type="sibTrans" cxnId="{82AECD61-EDF7-4728-9777-FB2F5203E7A5}">
      <dgm:prSet/>
      <dgm:spPr/>
      <dgm:t>
        <a:bodyPr/>
        <a:lstStyle/>
        <a:p>
          <a:endParaRPr lang="en-US"/>
        </a:p>
      </dgm:t>
    </dgm:pt>
    <dgm:pt modelId="{7E03746E-7648-4441-A87F-38387DEA8624}">
      <dgm:prSet custT="1"/>
      <dgm:spPr/>
      <dgm:t>
        <a:bodyPr/>
        <a:lstStyle/>
        <a:p>
          <a:r>
            <a:rPr lang="en-US" sz="1800" baseline="0" dirty="0">
              <a:latin typeface="Arial" panose="020B0604020202020204" pitchFamily="34" charset="0"/>
              <a:cs typeface="Arial" panose="020B0604020202020204" pitchFamily="34" charset="0"/>
            </a:rPr>
            <a:t>Work cooperatively with other organizations. Share information about resources and caller needs.</a:t>
          </a:r>
        </a:p>
      </dgm:t>
    </dgm:pt>
    <dgm:pt modelId="{E7D2D3E6-7FBE-45DA-B27F-31DEB4DA1D04}" type="parTrans" cxnId="{45336C62-85CE-4B69-AD6A-7EFEEC49A7E6}">
      <dgm:prSet/>
      <dgm:spPr/>
      <dgm:t>
        <a:bodyPr/>
        <a:lstStyle/>
        <a:p>
          <a:endParaRPr lang="en-US"/>
        </a:p>
      </dgm:t>
    </dgm:pt>
    <dgm:pt modelId="{275D6D4A-69F7-40F9-B329-D0060AAA4B2E}" type="sibTrans" cxnId="{45336C62-85CE-4B69-AD6A-7EFEEC49A7E6}">
      <dgm:prSet/>
      <dgm:spPr/>
      <dgm:t>
        <a:bodyPr/>
        <a:lstStyle/>
        <a:p>
          <a:endParaRPr lang="en-US"/>
        </a:p>
      </dgm:t>
    </dgm:pt>
    <dgm:pt modelId="{FDF5CE84-680C-49DB-B88B-6005B8F25A8A}">
      <dgm:prSet custT="1"/>
      <dgm:spPr/>
      <dgm:t>
        <a:bodyPr/>
        <a:lstStyle/>
        <a:p>
          <a:r>
            <a:rPr lang="en-US" sz="1800" baseline="0" dirty="0">
              <a:latin typeface="Arial" panose="020B0604020202020204" pitchFamily="34" charset="0"/>
              <a:cs typeface="Arial" panose="020B0604020202020204" pitchFamily="34" charset="0"/>
            </a:rPr>
            <a:t>Referral of callers to services and/or volunteer opportunities. Assistance completing Survey 123 for callers with no other access.</a:t>
          </a:r>
        </a:p>
      </dgm:t>
    </dgm:pt>
    <dgm:pt modelId="{EDECA296-2655-4152-9EDA-2090689C2A75}" type="parTrans" cxnId="{B6AE8685-212B-44F4-B84F-1D636F83D37A}">
      <dgm:prSet/>
      <dgm:spPr/>
      <dgm:t>
        <a:bodyPr/>
        <a:lstStyle/>
        <a:p>
          <a:endParaRPr lang="en-US"/>
        </a:p>
      </dgm:t>
    </dgm:pt>
    <dgm:pt modelId="{BD9D6FBC-7A9D-48D3-A690-C1EEB720656D}" type="sibTrans" cxnId="{B6AE8685-212B-44F4-B84F-1D636F83D37A}">
      <dgm:prSet/>
      <dgm:spPr/>
      <dgm:t>
        <a:bodyPr/>
        <a:lstStyle/>
        <a:p>
          <a:endParaRPr lang="en-US"/>
        </a:p>
      </dgm:t>
    </dgm:pt>
    <dgm:pt modelId="{F4504912-0FDE-49EE-80F8-E210F6A061BB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Reporting</a:t>
          </a:r>
        </a:p>
      </dgm:t>
    </dgm:pt>
    <dgm:pt modelId="{DD4C8880-4BDF-4AFB-B2DD-2DFFF9E66BA3}" type="parTrans" cxnId="{67C4E0C4-D808-4778-8AB8-186BAD248CBD}">
      <dgm:prSet/>
      <dgm:spPr/>
      <dgm:t>
        <a:bodyPr/>
        <a:lstStyle/>
        <a:p>
          <a:endParaRPr lang="en-US"/>
        </a:p>
      </dgm:t>
    </dgm:pt>
    <dgm:pt modelId="{093D8A82-DCFB-40B8-AC09-1CC1F5443A2D}" type="sibTrans" cxnId="{67C4E0C4-D808-4778-8AB8-186BAD248CBD}">
      <dgm:prSet/>
      <dgm:spPr/>
      <dgm:t>
        <a:bodyPr/>
        <a:lstStyle/>
        <a:p>
          <a:endParaRPr lang="en-US"/>
        </a:p>
      </dgm:t>
    </dgm:pt>
    <dgm:pt modelId="{99D1F589-F46B-457E-B9AB-0E2B7138B3B2}">
      <dgm:prSet custT="1"/>
      <dgm:spPr/>
      <dgm:t>
        <a:bodyPr/>
        <a:lstStyle/>
        <a:p>
          <a:r>
            <a:rPr lang="en-US" sz="1800" baseline="0" dirty="0">
              <a:latin typeface="Arial" panose="020B0604020202020204" pitchFamily="34" charset="0"/>
              <a:cs typeface="Arial" panose="020B0604020202020204" pitchFamily="34" charset="0"/>
            </a:rPr>
            <a:t>Production of reports regarding disaster-related referrals, access to services, service availability, and unmet needs. Online publication of data daily.</a:t>
          </a:r>
        </a:p>
      </dgm:t>
    </dgm:pt>
    <dgm:pt modelId="{75187E1F-D7FD-43D3-963F-08E3CAF6ADF9}" type="parTrans" cxnId="{8A4D0E6B-F3B1-4058-BD76-7B92DEED9050}">
      <dgm:prSet/>
      <dgm:spPr/>
      <dgm:t>
        <a:bodyPr/>
        <a:lstStyle/>
        <a:p>
          <a:endParaRPr lang="en-US"/>
        </a:p>
      </dgm:t>
    </dgm:pt>
    <dgm:pt modelId="{7CE16C2D-5E9C-43FE-A111-A617C0AE9326}" type="sibTrans" cxnId="{8A4D0E6B-F3B1-4058-BD76-7B92DEED9050}">
      <dgm:prSet/>
      <dgm:spPr/>
      <dgm:t>
        <a:bodyPr/>
        <a:lstStyle/>
        <a:p>
          <a:endParaRPr lang="en-US"/>
        </a:p>
      </dgm:t>
    </dgm:pt>
    <dgm:pt modelId="{E544490A-9002-4D6F-ACA3-95F52C0646FA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Referrals</a:t>
          </a:r>
        </a:p>
      </dgm:t>
    </dgm:pt>
    <dgm:pt modelId="{E7AE90A6-38C4-4A65-9511-3F9B3C6E7D7A}" type="sibTrans" cxnId="{90E701C3-7A5E-4DEF-A556-026CCA35A868}">
      <dgm:prSet/>
      <dgm:spPr/>
      <dgm:t>
        <a:bodyPr/>
        <a:lstStyle/>
        <a:p>
          <a:endParaRPr lang="en-US"/>
        </a:p>
      </dgm:t>
    </dgm:pt>
    <dgm:pt modelId="{173EF987-292E-404C-BE9E-C4091B1B699F}" type="parTrans" cxnId="{90E701C3-7A5E-4DEF-A556-026CCA35A868}">
      <dgm:prSet/>
      <dgm:spPr/>
      <dgm:t>
        <a:bodyPr/>
        <a:lstStyle/>
        <a:p>
          <a:endParaRPr lang="en-US"/>
        </a:p>
      </dgm:t>
    </dgm:pt>
    <dgm:pt modelId="{437ECA0E-0EC0-437D-9437-6A132840EB2F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Data Collection</a:t>
          </a:r>
        </a:p>
      </dgm:t>
    </dgm:pt>
    <dgm:pt modelId="{7CBF1548-9C0D-49DC-9646-2324B586E342}" type="sibTrans" cxnId="{A4C1E4F3-E0EF-4C51-9616-6B83C798FA44}">
      <dgm:prSet/>
      <dgm:spPr/>
      <dgm:t>
        <a:bodyPr/>
        <a:lstStyle/>
        <a:p>
          <a:endParaRPr lang="en-US"/>
        </a:p>
      </dgm:t>
    </dgm:pt>
    <dgm:pt modelId="{CC723867-5D70-4628-9C09-10D2C70AEEC7}" type="parTrans" cxnId="{A4C1E4F3-E0EF-4C51-9616-6B83C798FA44}">
      <dgm:prSet/>
      <dgm:spPr/>
      <dgm:t>
        <a:bodyPr/>
        <a:lstStyle/>
        <a:p>
          <a:endParaRPr lang="en-US"/>
        </a:p>
      </dgm:t>
    </dgm:pt>
    <dgm:pt modelId="{485F8EAA-2BBB-4336-8AA5-BB9981322AF3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Documentation of caller demographics, location, and met/unmet needs.</a:t>
          </a:r>
        </a:p>
      </dgm:t>
    </dgm:pt>
    <dgm:pt modelId="{6957036C-A136-451C-B209-759ED77AD9CD}" type="parTrans" cxnId="{788C4544-069B-4B4F-B661-B43F719CAE67}">
      <dgm:prSet/>
      <dgm:spPr/>
      <dgm:t>
        <a:bodyPr/>
        <a:lstStyle/>
        <a:p>
          <a:endParaRPr lang="en-US"/>
        </a:p>
      </dgm:t>
    </dgm:pt>
    <dgm:pt modelId="{1631CB27-B60C-48F7-875D-9B1BED184116}" type="sibTrans" cxnId="{788C4544-069B-4B4F-B661-B43F719CAE67}">
      <dgm:prSet/>
      <dgm:spPr/>
      <dgm:t>
        <a:bodyPr/>
        <a:lstStyle/>
        <a:p>
          <a:endParaRPr lang="en-US"/>
        </a:p>
      </dgm:t>
    </dgm:pt>
    <dgm:pt modelId="{AE412641-83F4-4575-BF6F-47F3E3208559}" type="pres">
      <dgm:prSet presAssocID="{1438CCF3-4047-4C2D-905F-BD80FE08DC0F}" presName="Name0" presStyleCnt="0">
        <dgm:presLayoutVars>
          <dgm:dir/>
          <dgm:animLvl val="lvl"/>
          <dgm:resizeHandles val="exact"/>
        </dgm:presLayoutVars>
      </dgm:prSet>
      <dgm:spPr/>
    </dgm:pt>
    <dgm:pt modelId="{F90EFF82-1944-408B-9D2E-5C05BCAE6309}" type="pres">
      <dgm:prSet presAssocID="{C514345F-9FAC-491C-8686-2C578CD283ED}" presName="linNode" presStyleCnt="0"/>
      <dgm:spPr/>
    </dgm:pt>
    <dgm:pt modelId="{843E1DA6-DF3C-48FE-93F8-BDC041847444}" type="pres">
      <dgm:prSet presAssocID="{C514345F-9FAC-491C-8686-2C578CD283ED}" presName="parentText" presStyleLbl="alignNode1" presStyleIdx="0" presStyleCnt="6" custLinFactNeighborX="-141" custLinFactNeighborY="-3151">
        <dgm:presLayoutVars>
          <dgm:chMax val="1"/>
          <dgm:bulletEnabled/>
        </dgm:presLayoutVars>
      </dgm:prSet>
      <dgm:spPr/>
    </dgm:pt>
    <dgm:pt modelId="{368A5819-39AF-40C4-8A13-CFFD3300B65F}" type="pres">
      <dgm:prSet presAssocID="{C514345F-9FAC-491C-8686-2C578CD283ED}" presName="descendantText" presStyleLbl="alignAccFollowNode1" presStyleIdx="0" presStyleCnt="6" custLinFactNeighborY="-4726">
        <dgm:presLayoutVars>
          <dgm:bulletEnabled/>
        </dgm:presLayoutVars>
      </dgm:prSet>
      <dgm:spPr/>
    </dgm:pt>
    <dgm:pt modelId="{27062348-398C-42DC-9C12-3C5D3AA48B46}" type="pres">
      <dgm:prSet presAssocID="{3F4C4DB7-892F-4457-AD75-70C550A84A23}" presName="sp" presStyleCnt="0"/>
      <dgm:spPr/>
    </dgm:pt>
    <dgm:pt modelId="{C9C8FD8A-8F95-41B1-8891-D15827F961A0}" type="pres">
      <dgm:prSet presAssocID="{85CA3A1C-B2C8-4F2E-A3C4-50E30695041A}" presName="linNode" presStyleCnt="0"/>
      <dgm:spPr/>
    </dgm:pt>
    <dgm:pt modelId="{8B546FF2-0B1B-479A-A7C1-4F676084B062}" type="pres">
      <dgm:prSet presAssocID="{85CA3A1C-B2C8-4F2E-A3C4-50E30695041A}" presName="parentText" presStyleLbl="alignNode1" presStyleIdx="1" presStyleCnt="6">
        <dgm:presLayoutVars>
          <dgm:chMax val="1"/>
          <dgm:bulletEnabled/>
        </dgm:presLayoutVars>
      </dgm:prSet>
      <dgm:spPr/>
    </dgm:pt>
    <dgm:pt modelId="{BCC98CA8-27F3-4B56-80E5-DE67875FAB0E}" type="pres">
      <dgm:prSet presAssocID="{85CA3A1C-B2C8-4F2E-A3C4-50E30695041A}" presName="descendantText" presStyleLbl="alignAccFollowNode1" presStyleIdx="1" presStyleCnt="6">
        <dgm:presLayoutVars>
          <dgm:bulletEnabled/>
        </dgm:presLayoutVars>
      </dgm:prSet>
      <dgm:spPr/>
    </dgm:pt>
    <dgm:pt modelId="{9F7CECD6-989C-42A1-ACD7-67BF75A80FB9}" type="pres">
      <dgm:prSet presAssocID="{6E7C49B9-EF9C-4D4D-B465-812B923C044B}" presName="sp" presStyleCnt="0"/>
      <dgm:spPr/>
    </dgm:pt>
    <dgm:pt modelId="{B16AF6E0-712F-487A-8F68-39D48A724F33}" type="pres">
      <dgm:prSet presAssocID="{74953BB6-B269-4E59-A173-CDDAF6E2ADAE}" presName="linNode" presStyleCnt="0"/>
      <dgm:spPr/>
    </dgm:pt>
    <dgm:pt modelId="{86C4E041-4A46-4363-BC34-F19307B52A72}" type="pres">
      <dgm:prSet presAssocID="{74953BB6-B269-4E59-A173-CDDAF6E2ADAE}" presName="parentText" presStyleLbl="alignNode1" presStyleIdx="2" presStyleCnt="6">
        <dgm:presLayoutVars>
          <dgm:chMax val="1"/>
          <dgm:bulletEnabled/>
        </dgm:presLayoutVars>
      </dgm:prSet>
      <dgm:spPr/>
    </dgm:pt>
    <dgm:pt modelId="{96040655-287B-4C38-B930-A55047DAC6D7}" type="pres">
      <dgm:prSet presAssocID="{74953BB6-B269-4E59-A173-CDDAF6E2ADAE}" presName="descendantText" presStyleLbl="alignAccFollowNode1" presStyleIdx="2" presStyleCnt="6">
        <dgm:presLayoutVars>
          <dgm:bulletEnabled/>
        </dgm:presLayoutVars>
      </dgm:prSet>
      <dgm:spPr/>
    </dgm:pt>
    <dgm:pt modelId="{603FC7C9-7AA1-41C7-B594-8A64DF693918}" type="pres">
      <dgm:prSet presAssocID="{20E07A9A-8E1A-4F3B-BF0C-B6120AF30CAE}" presName="sp" presStyleCnt="0"/>
      <dgm:spPr/>
    </dgm:pt>
    <dgm:pt modelId="{AD47A29A-9A64-41C6-A30F-6C9BDE9C7945}" type="pres">
      <dgm:prSet presAssocID="{E544490A-9002-4D6F-ACA3-95F52C0646FA}" presName="linNode" presStyleCnt="0"/>
      <dgm:spPr/>
    </dgm:pt>
    <dgm:pt modelId="{894700D5-ED9F-4444-8862-53429563AF2F}" type="pres">
      <dgm:prSet presAssocID="{E544490A-9002-4D6F-ACA3-95F52C0646FA}" presName="parentText" presStyleLbl="alignNode1" presStyleIdx="3" presStyleCnt="6">
        <dgm:presLayoutVars>
          <dgm:chMax val="1"/>
          <dgm:bulletEnabled/>
        </dgm:presLayoutVars>
      </dgm:prSet>
      <dgm:spPr/>
    </dgm:pt>
    <dgm:pt modelId="{87670AC2-AF56-45EC-B803-80F89537E89C}" type="pres">
      <dgm:prSet presAssocID="{E544490A-9002-4D6F-ACA3-95F52C0646FA}" presName="descendantText" presStyleLbl="alignAccFollowNode1" presStyleIdx="3" presStyleCnt="6">
        <dgm:presLayoutVars>
          <dgm:bulletEnabled/>
        </dgm:presLayoutVars>
      </dgm:prSet>
      <dgm:spPr/>
    </dgm:pt>
    <dgm:pt modelId="{93058E07-1039-403F-AC4E-348763DFC3D2}" type="pres">
      <dgm:prSet presAssocID="{E7AE90A6-38C4-4A65-9511-3F9B3C6E7D7A}" presName="sp" presStyleCnt="0"/>
      <dgm:spPr/>
    </dgm:pt>
    <dgm:pt modelId="{E85CF2B4-BF18-418A-B2DE-E9D3C306E36D}" type="pres">
      <dgm:prSet presAssocID="{437ECA0E-0EC0-437D-9437-6A132840EB2F}" presName="linNode" presStyleCnt="0"/>
      <dgm:spPr/>
    </dgm:pt>
    <dgm:pt modelId="{4C7A0143-8C33-4AA3-BC91-E083DC4E03F5}" type="pres">
      <dgm:prSet presAssocID="{437ECA0E-0EC0-437D-9437-6A132840EB2F}" presName="parentText" presStyleLbl="alignNode1" presStyleIdx="4" presStyleCnt="6">
        <dgm:presLayoutVars>
          <dgm:chMax val="1"/>
          <dgm:bulletEnabled/>
        </dgm:presLayoutVars>
      </dgm:prSet>
      <dgm:spPr/>
    </dgm:pt>
    <dgm:pt modelId="{BBA46BEE-FE61-484D-A833-7A003121EB68}" type="pres">
      <dgm:prSet presAssocID="{437ECA0E-0EC0-437D-9437-6A132840EB2F}" presName="descendantText" presStyleLbl="alignAccFollowNode1" presStyleIdx="4" presStyleCnt="6" custLinFactNeighborX="1697">
        <dgm:presLayoutVars>
          <dgm:bulletEnabled/>
        </dgm:presLayoutVars>
      </dgm:prSet>
      <dgm:spPr/>
    </dgm:pt>
    <dgm:pt modelId="{99E5DC3D-F0B7-46AC-BC70-736AF19C6007}" type="pres">
      <dgm:prSet presAssocID="{7CBF1548-9C0D-49DC-9646-2324B586E342}" presName="sp" presStyleCnt="0"/>
      <dgm:spPr/>
    </dgm:pt>
    <dgm:pt modelId="{279F7784-8E86-44EF-A661-35912C7F7149}" type="pres">
      <dgm:prSet presAssocID="{F4504912-0FDE-49EE-80F8-E210F6A061BB}" presName="linNode" presStyleCnt="0"/>
      <dgm:spPr/>
    </dgm:pt>
    <dgm:pt modelId="{768D1C49-0E52-4E26-8CCD-E403D9D3974D}" type="pres">
      <dgm:prSet presAssocID="{F4504912-0FDE-49EE-80F8-E210F6A061BB}" presName="parentText" presStyleLbl="alignNode1" presStyleIdx="5" presStyleCnt="6">
        <dgm:presLayoutVars>
          <dgm:chMax val="1"/>
          <dgm:bulletEnabled/>
        </dgm:presLayoutVars>
      </dgm:prSet>
      <dgm:spPr/>
    </dgm:pt>
    <dgm:pt modelId="{8018202A-7FFD-423A-A887-6BA4C9B258C5}" type="pres">
      <dgm:prSet presAssocID="{F4504912-0FDE-49EE-80F8-E210F6A061BB}" presName="descendantText" presStyleLbl="alignAccFollowNode1" presStyleIdx="5" presStyleCnt="6">
        <dgm:presLayoutVars>
          <dgm:bulletEnabled/>
        </dgm:presLayoutVars>
      </dgm:prSet>
      <dgm:spPr/>
    </dgm:pt>
  </dgm:ptLst>
  <dgm:cxnLst>
    <dgm:cxn modelId="{EC5D0A04-DFF4-4FE0-91FD-985032F8A431}" srcId="{85CA3A1C-B2C8-4F2E-A3C4-50E30695041A}" destId="{EE3C6174-2FCB-4677-BC5B-F39CE5EB88C6}" srcOrd="0" destOrd="0" parTransId="{7BFB6D76-17D6-466D-BF36-10F161F20823}" sibTransId="{AF6C5E51-0E0E-4E09-BBD5-7332BAFE0F6D}"/>
    <dgm:cxn modelId="{96648827-8E63-4F45-810D-A6F97641F5DF}" type="presOf" srcId="{EE3C6174-2FCB-4677-BC5B-F39CE5EB88C6}" destId="{BCC98CA8-27F3-4B56-80E5-DE67875FAB0E}" srcOrd="0" destOrd="0" presId="urn:microsoft.com/office/officeart/2016/7/layout/VerticalSolidActionList"/>
    <dgm:cxn modelId="{074D7F28-A73F-4292-AD42-08BA8039646B}" type="presOf" srcId="{1438CCF3-4047-4C2D-905F-BD80FE08DC0F}" destId="{AE412641-83F4-4575-BF6F-47F3E3208559}" srcOrd="0" destOrd="0" presId="urn:microsoft.com/office/officeart/2016/7/layout/VerticalSolidActionList"/>
    <dgm:cxn modelId="{202E0B2C-2C77-4D29-895E-517BE5146663}" type="presOf" srcId="{E544490A-9002-4D6F-ACA3-95F52C0646FA}" destId="{894700D5-ED9F-4444-8862-53429563AF2F}" srcOrd="0" destOrd="0" presId="urn:microsoft.com/office/officeart/2016/7/layout/VerticalSolidActionList"/>
    <dgm:cxn modelId="{DD350232-64D0-4577-AD8F-CAAB00EAA565}" type="presOf" srcId="{86CD2799-4C99-4F8C-AA9A-5B1137F641DE}" destId="{368A5819-39AF-40C4-8A13-CFFD3300B65F}" srcOrd="0" destOrd="0" presId="urn:microsoft.com/office/officeart/2016/7/layout/VerticalSolidActionList"/>
    <dgm:cxn modelId="{4FF50A3A-55B3-4747-9A4B-FAF94CF865F6}" type="presOf" srcId="{7E03746E-7648-4441-A87F-38387DEA8624}" destId="{96040655-287B-4C38-B930-A55047DAC6D7}" srcOrd="0" destOrd="0" presId="urn:microsoft.com/office/officeart/2016/7/layout/VerticalSolidActionList"/>
    <dgm:cxn modelId="{A2819D40-2CEB-4840-9FC8-C2B486783C47}" type="presOf" srcId="{F4504912-0FDE-49EE-80F8-E210F6A061BB}" destId="{768D1C49-0E52-4E26-8CCD-E403D9D3974D}" srcOrd="0" destOrd="0" presId="urn:microsoft.com/office/officeart/2016/7/layout/VerticalSolidActionList"/>
    <dgm:cxn modelId="{82AECD61-EDF7-4728-9777-FB2F5203E7A5}" srcId="{1438CCF3-4047-4C2D-905F-BD80FE08DC0F}" destId="{74953BB6-B269-4E59-A173-CDDAF6E2ADAE}" srcOrd="2" destOrd="0" parTransId="{9D272D79-348B-4415-8BBD-539BB6D16874}" sibTransId="{20E07A9A-8E1A-4F3B-BF0C-B6120AF30CAE}"/>
    <dgm:cxn modelId="{45336C62-85CE-4B69-AD6A-7EFEEC49A7E6}" srcId="{74953BB6-B269-4E59-A173-CDDAF6E2ADAE}" destId="{7E03746E-7648-4441-A87F-38387DEA8624}" srcOrd="0" destOrd="0" parTransId="{E7D2D3E6-7FBE-45DA-B27F-31DEB4DA1D04}" sibTransId="{275D6D4A-69F7-40F9-B329-D0060AAA4B2E}"/>
    <dgm:cxn modelId="{788C4544-069B-4B4F-B661-B43F719CAE67}" srcId="{437ECA0E-0EC0-437D-9437-6A132840EB2F}" destId="{485F8EAA-2BBB-4336-8AA5-BB9981322AF3}" srcOrd="0" destOrd="0" parTransId="{6957036C-A136-451C-B209-759ED77AD9CD}" sibTransId="{1631CB27-B60C-48F7-875D-9B1BED184116}"/>
    <dgm:cxn modelId="{8A4D0E6B-F3B1-4058-BD76-7B92DEED9050}" srcId="{F4504912-0FDE-49EE-80F8-E210F6A061BB}" destId="{99D1F589-F46B-457E-B9AB-0E2B7138B3B2}" srcOrd="0" destOrd="0" parTransId="{75187E1F-D7FD-43D3-963F-08E3CAF6ADF9}" sibTransId="{7CE16C2D-5E9C-43FE-A111-A617C0AE9326}"/>
    <dgm:cxn modelId="{D39E864D-40D8-44C1-8D3A-D0DDF3233C82}" type="presOf" srcId="{99D1F589-F46B-457E-B9AB-0E2B7138B3B2}" destId="{8018202A-7FFD-423A-A887-6BA4C9B258C5}" srcOrd="0" destOrd="0" presId="urn:microsoft.com/office/officeart/2016/7/layout/VerticalSolidActionList"/>
    <dgm:cxn modelId="{A2BC5A57-A805-4124-B00C-1F15F6FE3D05}" type="presOf" srcId="{C514345F-9FAC-491C-8686-2C578CD283ED}" destId="{843E1DA6-DF3C-48FE-93F8-BDC041847444}" srcOrd="0" destOrd="0" presId="urn:microsoft.com/office/officeart/2016/7/layout/VerticalSolidActionList"/>
    <dgm:cxn modelId="{B0E30979-5196-463B-BA32-3254D5C18535}" srcId="{1438CCF3-4047-4C2D-905F-BD80FE08DC0F}" destId="{C514345F-9FAC-491C-8686-2C578CD283ED}" srcOrd="0" destOrd="0" parTransId="{7115EEE4-06F3-4937-8BCC-5042677B4E6D}" sibTransId="{3F4C4DB7-892F-4457-AD75-70C550A84A23}"/>
    <dgm:cxn modelId="{B6AE8685-212B-44F4-B84F-1D636F83D37A}" srcId="{E544490A-9002-4D6F-ACA3-95F52C0646FA}" destId="{FDF5CE84-680C-49DB-B88B-6005B8F25A8A}" srcOrd="0" destOrd="0" parTransId="{EDECA296-2655-4152-9EDA-2090689C2A75}" sibTransId="{BD9D6FBC-7A9D-48D3-A690-C1EEB720656D}"/>
    <dgm:cxn modelId="{D7FCC1A5-36E8-4CF9-8AF2-4BB8E4BB3547}" type="presOf" srcId="{485F8EAA-2BBB-4336-8AA5-BB9981322AF3}" destId="{BBA46BEE-FE61-484D-A833-7A003121EB68}" srcOrd="0" destOrd="0" presId="urn:microsoft.com/office/officeart/2016/7/layout/VerticalSolidActionList"/>
    <dgm:cxn modelId="{C86CE3B6-EC82-414D-BEB1-C53BD86FF4D2}" type="presOf" srcId="{FDF5CE84-680C-49DB-B88B-6005B8F25A8A}" destId="{87670AC2-AF56-45EC-B803-80F89537E89C}" srcOrd="0" destOrd="0" presId="urn:microsoft.com/office/officeart/2016/7/layout/VerticalSolidActionList"/>
    <dgm:cxn modelId="{0BDBB2BB-F4E5-4D7E-8C6E-4D6E2E71C88B}" srcId="{1438CCF3-4047-4C2D-905F-BD80FE08DC0F}" destId="{85CA3A1C-B2C8-4F2E-A3C4-50E30695041A}" srcOrd="1" destOrd="0" parTransId="{EEA41626-2DDD-4167-A963-44C76236795E}" sibTransId="{6E7C49B9-EF9C-4D4D-B465-812B923C044B}"/>
    <dgm:cxn modelId="{5DEFFFBB-F2CC-4B04-9B50-C580F56424B0}" srcId="{C514345F-9FAC-491C-8686-2C578CD283ED}" destId="{86CD2799-4C99-4F8C-AA9A-5B1137F641DE}" srcOrd="0" destOrd="0" parTransId="{0B6E1F7C-29D8-4F6A-BDE5-DAB20FFCD3A9}" sibTransId="{1A4C5E7F-022D-47CA-BD21-E9D28633661F}"/>
    <dgm:cxn modelId="{90E701C3-7A5E-4DEF-A556-026CCA35A868}" srcId="{1438CCF3-4047-4C2D-905F-BD80FE08DC0F}" destId="{E544490A-9002-4D6F-ACA3-95F52C0646FA}" srcOrd="3" destOrd="0" parTransId="{173EF987-292E-404C-BE9E-C4091B1B699F}" sibTransId="{E7AE90A6-38C4-4A65-9511-3F9B3C6E7D7A}"/>
    <dgm:cxn modelId="{67C4E0C4-D808-4778-8AB8-186BAD248CBD}" srcId="{1438CCF3-4047-4C2D-905F-BD80FE08DC0F}" destId="{F4504912-0FDE-49EE-80F8-E210F6A061BB}" srcOrd="5" destOrd="0" parTransId="{DD4C8880-4BDF-4AFB-B2DD-2DFFF9E66BA3}" sibTransId="{093D8A82-DCFB-40B8-AC09-1CC1F5443A2D}"/>
    <dgm:cxn modelId="{D2C017E4-67E7-4774-8420-66E10D63585E}" type="presOf" srcId="{85CA3A1C-B2C8-4F2E-A3C4-50E30695041A}" destId="{8B546FF2-0B1B-479A-A7C1-4F676084B062}" srcOrd="0" destOrd="0" presId="urn:microsoft.com/office/officeart/2016/7/layout/VerticalSolidActionList"/>
    <dgm:cxn modelId="{650855E7-495F-49CD-B889-71F6A9B39C93}" type="presOf" srcId="{74953BB6-B269-4E59-A173-CDDAF6E2ADAE}" destId="{86C4E041-4A46-4363-BC34-F19307B52A72}" srcOrd="0" destOrd="0" presId="urn:microsoft.com/office/officeart/2016/7/layout/VerticalSolidActionList"/>
    <dgm:cxn modelId="{A4C1E4F3-E0EF-4C51-9616-6B83C798FA44}" srcId="{1438CCF3-4047-4C2D-905F-BD80FE08DC0F}" destId="{437ECA0E-0EC0-437D-9437-6A132840EB2F}" srcOrd="4" destOrd="0" parTransId="{CC723867-5D70-4628-9C09-10D2C70AEEC7}" sibTransId="{7CBF1548-9C0D-49DC-9646-2324B586E342}"/>
    <dgm:cxn modelId="{F592B0F4-F7C7-4D9E-8AD1-07567141256F}" type="presOf" srcId="{437ECA0E-0EC0-437D-9437-6A132840EB2F}" destId="{4C7A0143-8C33-4AA3-BC91-E083DC4E03F5}" srcOrd="0" destOrd="0" presId="urn:microsoft.com/office/officeart/2016/7/layout/VerticalSolidActionList"/>
    <dgm:cxn modelId="{4643DD49-9EE6-4458-BE9A-BED5D8033B12}" type="presParOf" srcId="{AE412641-83F4-4575-BF6F-47F3E3208559}" destId="{F90EFF82-1944-408B-9D2E-5C05BCAE6309}" srcOrd="0" destOrd="0" presId="urn:microsoft.com/office/officeart/2016/7/layout/VerticalSolidActionList"/>
    <dgm:cxn modelId="{ED32B46E-D3AF-45A4-961D-A3F633971C2D}" type="presParOf" srcId="{F90EFF82-1944-408B-9D2E-5C05BCAE6309}" destId="{843E1DA6-DF3C-48FE-93F8-BDC041847444}" srcOrd="0" destOrd="0" presId="urn:microsoft.com/office/officeart/2016/7/layout/VerticalSolidActionList"/>
    <dgm:cxn modelId="{F0C51FD6-007E-4AAA-AF2A-0B2EA813615E}" type="presParOf" srcId="{F90EFF82-1944-408B-9D2E-5C05BCAE6309}" destId="{368A5819-39AF-40C4-8A13-CFFD3300B65F}" srcOrd="1" destOrd="0" presId="urn:microsoft.com/office/officeart/2016/7/layout/VerticalSolidActionList"/>
    <dgm:cxn modelId="{EC9A8548-BB1E-4ACF-B5F8-EA1A89BF3149}" type="presParOf" srcId="{AE412641-83F4-4575-BF6F-47F3E3208559}" destId="{27062348-398C-42DC-9C12-3C5D3AA48B46}" srcOrd="1" destOrd="0" presId="urn:microsoft.com/office/officeart/2016/7/layout/VerticalSolidActionList"/>
    <dgm:cxn modelId="{D74E9A88-1E7E-4974-AAA1-DB9CE6C4E908}" type="presParOf" srcId="{AE412641-83F4-4575-BF6F-47F3E3208559}" destId="{C9C8FD8A-8F95-41B1-8891-D15827F961A0}" srcOrd="2" destOrd="0" presId="urn:microsoft.com/office/officeart/2016/7/layout/VerticalSolidActionList"/>
    <dgm:cxn modelId="{38E9FAB4-3C8E-499A-B08A-E2BD581E3FCD}" type="presParOf" srcId="{C9C8FD8A-8F95-41B1-8891-D15827F961A0}" destId="{8B546FF2-0B1B-479A-A7C1-4F676084B062}" srcOrd="0" destOrd="0" presId="urn:microsoft.com/office/officeart/2016/7/layout/VerticalSolidActionList"/>
    <dgm:cxn modelId="{E3215C42-7DC3-4C13-95BE-E15191A0A5F6}" type="presParOf" srcId="{C9C8FD8A-8F95-41B1-8891-D15827F961A0}" destId="{BCC98CA8-27F3-4B56-80E5-DE67875FAB0E}" srcOrd="1" destOrd="0" presId="urn:microsoft.com/office/officeart/2016/7/layout/VerticalSolidActionList"/>
    <dgm:cxn modelId="{836A3EAF-FE55-4162-B0C0-8733F3AFFEE7}" type="presParOf" srcId="{AE412641-83F4-4575-BF6F-47F3E3208559}" destId="{9F7CECD6-989C-42A1-ACD7-67BF75A80FB9}" srcOrd="3" destOrd="0" presId="urn:microsoft.com/office/officeart/2016/7/layout/VerticalSolidActionList"/>
    <dgm:cxn modelId="{D6EDF44E-4D52-45EF-8BFE-EC27A8E4058D}" type="presParOf" srcId="{AE412641-83F4-4575-BF6F-47F3E3208559}" destId="{B16AF6E0-712F-487A-8F68-39D48A724F33}" srcOrd="4" destOrd="0" presId="urn:microsoft.com/office/officeart/2016/7/layout/VerticalSolidActionList"/>
    <dgm:cxn modelId="{A999F206-0CC0-4CC2-B691-5F1281BD0B82}" type="presParOf" srcId="{B16AF6E0-712F-487A-8F68-39D48A724F33}" destId="{86C4E041-4A46-4363-BC34-F19307B52A72}" srcOrd="0" destOrd="0" presId="urn:microsoft.com/office/officeart/2016/7/layout/VerticalSolidActionList"/>
    <dgm:cxn modelId="{CA6B3AA8-9301-4619-A874-CB21F375AE79}" type="presParOf" srcId="{B16AF6E0-712F-487A-8F68-39D48A724F33}" destId="{96040655-287B-4C38-B930-A55047DAC6D7}" srcOrd="1" destOrd="0" presId="urn:microsoft.com/office/officeart/2016/7/layout/VerticalSolidActionList"/>
    <dgm:cxn modelId="{2384FD80-B2AD-4A91-9435-680D672FBD0D}" type="presParOf" srcId="{AE412641-83F4-4575-BF6F-47F3E3208559}" destId="{603FC7C9-7AA1-41C7-B594-8A64DF693918}" srcOrd="5" destOrd="0" presId="urn:microsoft.com/office/officeart/2016/7/layout/VerticalSolidActionList"/>
    <dgm:cxn modelId="{D641B2EA-C887-45B6-BE22-7417C6AF9886}" type="presParOf" srcId="{AE412641-83F4-4575-BF6F-47F3E3208559}" destId="{AD47A29A-9A64-41C6-A30F-6C9BDE9C7945}" srcOrd="6" destOrd="0" presId="urn:microsoft.com/office/officeart/2016/7/layout/VerticalSolidActionList"/>
    <dgm:cxn modelId="{D0B36314-E95F-4709-AE12-CE6D212991CE}" type="presParOf" srcId="{AD47A29A-9A64-41C6-A30F-6C9BDE9C7945}" destId="{894700D5-ED9F-4444-8862-53429563AF2F}" srcOrd="0" destOrd="0" presId="urn:microsoft.com/office/officeart/2016/7/layout/VerticalSolidActionList"/>
    <dgm:cxn modelId="{99E81511-2F2E-4C3B-8E92-C277987D9A57}" type="presParOf" srcId="{AD47A29A-9A64-41C6-A30F-6C9BDE9C7945}" destId="{87670AC2-AF56-45EC-B803-80F89537E89C}" srcOrd="1" destOrd="0" presId="urn:microsoft.com/office/officeart/2016/7/layout/VerticalSolidActionList"/>
    <dgm:cxn modelId="{D663D674-1FF5-4B30-8499-E678EED2A53B}" type="presParOf" srcId="{AE412641-83F4-4575-BF6F-47F3E3208559}" destId="{93058E07-1039-403F-AC4E-348763DFC3D2}" srcOrd="7" destOrd="0" presId="urn:microsoft.com/office/officeart/2016/7/layout/VerticalSolidActionList"/>
    <dgm:cxn modelId="{D4628B2A-5244-4066-BCA3-28E14CA37C0E}" type="presParOf" srcId="{AE412641-83F4-4575-BF6F-47F3E3208559}" destId="{E85CF2B4-BF18-418A-B2DE-E9D3C306E36D}" srcOrd="8" destOrd="0" presId="urn:microsoft.com/office/officeart/2016/7/layout/VerticalSolidActionList"/>
    <dgm:cxn modelId="{A45201E4-F9B3-41BA-A02A-42332091798E}" type="presParOf" srcId="{E85CF2B4-BF18-418A-B2DE-E9D3C306E36D}" destId="{4C7A0143-8C33-4AA3-BC91-E083DC4E03F5}" srcOrd="0" destOrd="0" presId="urn:microsoft.com/office/officeart/2016/7/layout/VerticalSolidActionList"/>
    <dgm:cxn modelId="{183FA979-F0DB-4C00-BD5F-DEBB64F2AD5A}" type="presParOf" srcId="{E85CF2B4-BF18-418A-B2DE-E9D3C306E36D}" destId="{BBA46BEE-FE61-484D-A833-7A003121EB68}" srcOrd="1" destOrd="0" presId="urn:microsoft.com/office/officeart/2016/7/layout/VerticalSolidActionList"/>
    <dgm:cxn modelId="{2035F53E-8BC2-4F96-A6C0-D36DC80B0239}" type="presParOf" srcId="{AE412641-83F4-4575-BF6F-47F3E3208559}" destId="{99E5DC3D-F0B7-46AC-BC70-736AF19C6007}" srcOrd="9" destOrd="0" presId="urn:microsoft.com/office/officeart/2016/7/layout/VerticalSolidActionList"/>
    <dgm:cxn modelId="{D8EB0912-5F8D-42EA-988D-1EE39C409ED0}" type="presParOf" srcId="{AE412641-83F4-4575-BF6F-47F3E3208559}" destId="{279F7784-8E86-44EF-A661-35912C7F7149}" srcOrd="10" destOrd="0" presId="urn:microsoft.com/office/officeart/2016/7/layout/VerticalSolidActionList"/>
    <dgm:cxn modelId="{C6C76909-760B-47BA-AA6D-72D66BBBA2CA}" type="presParOf" srcId="{279F7784-8E86-44EF-A661-35912C7F7149}" destId="{768D1C49-0E52-4E26-8CCD-E403D9D3974D}" srcOrd="0" destOrd="0" presId="urn:microsoft.com/office/officeart/2016/7/layout/VerticalSolidActionList"/>
    <dgm:cxn modelId="{DF7A60D0-1655-49CB-ACF1-6F0819141BF9}" type="presParOf" srcId="{279F7784-8E86-44EF-A661-35912C7F7149}" destId="{8018202A-7FFD-423A-A887-6BA4C9B258C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E33509-0D6E-4CD5-BA6C-0C356295CB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64F894-A52A-4382-8D4C-D40139D878A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We can help manage non-emergency phone calls during disasters to lessen the burden on other organizations, freeing them up for true emergencies.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8CE47-C9AA-49DD-A0FA-2703FCE0B2DA}" type="parTrans" cxnId="{DE1E51A4-F17A-4382-8650-0183D5584EC8}">
      <dgm:prSet/>
      <dgm:spPr/>
      <dgm:t>
        <a:bodyPr/>
        <a:lstStyle/>
        <a:p>
          <a:endParaRPr lang="en-US"/>
        </a:p>
      </dgm:t>
    </dgm:pt>
    <dgm:pt modelId="{C8BED7EC-A027-45A5-95FF-23E99801532A}" type="sibTrans" cxnId="{DE1E51A4-F17A-4382-8650-0183D5584EC8}">
      <dgm:prSet/>
      <dgm:spPr/>
      <dgm:t>
        <a:bodyPr/>
        <a:lstStyle/>
        <a:p>
          <a:endParaRPr lang="en-US"/>
        </a:p>
      </dgm:t>
    </dgm:pt>
    <dgm:pt modelId="{01FC0B28-F564-47B2-96AD-B7876F80DC5A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Data is published daily for calls for help. Resource information shared with WVEM &amp; WVVOAD as requested.</a:t>
          </a:r>
        </a:p>
      </dgm:t>
    </dgm:pt>
    <dgm:pt modelId="{8D681FFB-5454-49EB-BB30-F660B0D6A2DB}" type="parTrans" cxnId="{3C8303DE-A1C0-4A5D-91B1-95FACE916DD6}">
      <dgm:prSet/>
      <dgm:spPr/>
      <dgm:t>
        <a:bodyPr/>
        <a:lstStyle/>
        <a:p>
          <a:endParaRPr lang="en-US"/>
        </a:p>
      </dgm:t>
    </dgm:pt>
    <dgm:pt modelId="{30E8ED7A-FF4F-402E-ADD1-CDFA305BDEFD}" type="sibTrans" cxnId="{3C8303DE-A1C0-4A5D-91B1-95FACE916DD6}">
      <dgm:prSet/>
      <dgm:spPr/>
      <dgm:t>
        <a:bodyPr/>
        <a:lstStyle/>
        <a:p>
          <a:endParaRPr lang="en-US"/>
        </a:p>
      </dgm:t>
    </dgm:pt>
    <dgm:pt modelId="{69154CFD-0D27-4E95-8B82-D1477C0C1E4D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Let’s get together and plan for how WV 211 can be more helpful during times of disaster.</a:t>
          </a:r>
        </a:p>
      </dgm:t>
    </dgm:pt>
    <dgm:pt modelId="{71C084B1-5544-4C20-B4B9-097386B4A520}" type="parTrans" cxnId="{B41A8572-C4C0-4946-8527-94E22FD9EE86}">
      <dgm:prSet/>
      <dgm:spPr/>
      <dgm:t>
        <a:bodyPr/>
        <a:lstStyle/>
        <a:p>
          <a:endParaRPr lang="en-US"/>
        </a:p>
      </dgm:t>
    </dgm:pt>
    <dgm:pt modelId="{1A1ED140-444B-45D4-BCC9-5A75DE013AA1}" type="sibTrans" cxnId="{B41A8572-C4C0-4946-8527-94E22FD9EE86}">
      <dgm:prSet/>
      <dgm:spPr/>
      <dgm:t>
        <a:bodyPr/>
        <a:lstStyle/>
        <a:p>
          <a:endParaRPr lang="en-US"/>
        </a:p>
      </dgm:t>
    </dgm:pt>
    <dgm:pt modelId="{B37E1B58-995C-4D16-9D2A-385C338418BA}" type="pres">
      <dgm:prSet presAssocID="{4EE33509-0D6E-4CD5-BA6C-0C356295CB34}" presName="linear" presStyleCnt="0">
        <dgm:presLayoutVars>
          <dgm:animLvl val="lvl"/>
          <dgm:resizeHandles val="exact"/>
        </dgm:presLayoutVars>
      </dgm:prSet>
      <dgm:spPr/>
    </dgm:pt>
    <dgm:pt modelId="{6B22A1A3-F110-4C8D-BD9C-0C673E001D7A}" type="pres">
      <dgm:prSet presAssocID="{A764F894-A52A-4382-8D4C-D40139D878A2}" presName="parentText" presStyleLbl="node1" presStyleIdx="0" presStyleCnt="3" custScaleY="85933" custLinFactY="-13262" custLinFactNeighborX="0" custLinFactNeighborY="-100000">
        <dgm:presLayoutVars>
          <dgm:chMax val="0"/>
          <dgm:bulletEnabled val="1"/>
        </dgm:presLayoutVars>
      </dgm:prSet>
      <dgm:spPr/>
    </dgm:pt>
    <dgm:pt modelId="{38555516-CED2-480F-9F98-6A6F22F52209}" type="pres">
      <dgm:prSet presAssocID="{C8BED7EC-A027-45A5-95FF-23E99801532A}" presName="spacer" presStyleCnt="0"/>
      <dgm:spPr/>
    </dgm:pt>
    <dgm:pt modelId="{B042F15F-9B4C-4ED0-BB81-C33B78FA2A03}" type="pres">
      <dgm:prSet presAssocID="{01FC0B28-F564-47B2-96AD-B7876F80DC5A}" presName="parentText" presStyleLbl="node1" presStyleIdx="1" presStyleCnt="3" custScaleY="59090" custLinFactY="35906" custLinFactNeighborY="100000">
        <dgm:presLayoutVars>
          <dgm:chMax val="0"/>
          <dgm:bulletEnabled val="1"/>
        </dgm:presLayoutVars>
      </dgm:prSet>
      <dgm:spPr/>
    </dgm:pt>
    <dgm:pt modelId="{501C0F4B-153E-491C-BD26-4484C389ECA9}" type="pres">
      <dgm:prSet presAssocID="{30E8ED7A-FF4F-402E-ADD1-CDFA305BDEFD}" presName="spacer" presStyleCnt="0"/>
      <dgm:spPr/>
    </dgm:pt>
    <dgm:pt modelId="{4D9CAD9C-1634-4BB3-AD23-81785E8E5FA7}" type="pres">
      <dgm:prSet presAssocID="{69154CFD-0D27-4E95-8B82-D1477C0C1E4D}" presName="parentText" presStyleLbl="node1" presStyleIdx="2" presStyleCnt="3" custScaleY="87335" custLinFactY="44100" custLinFactNeighborX="0" custLinFactNeighborY="100000">
        <dgm:presLayoutVars>
          <dgm:chMax val="0"/>
          <dgm:bulletEnabled val="1"/>
        </dgm:presLayoutVars>
      </dgm:prSet>
      <dgm:spPr/>
    </dgm:pt>
  </dgm:ptLst>
  <dgm:cxnLst>
    <dgm:cxn modelId="{B41A8572-C4C0-4946-8527-94E22FD9EE86}" srcId="{4EE33509-0D6E-4CD5-BA6C-0C356295CB34}" destId="{69154CFD-0D27-4E95-8B82-D1477C0C1E4D}" srcOrd="2" destOrd="0" parTransId="{71C084B1-5544-4C20-B4B9-097386B4A520}" sibTransId="{1A1ED140-444B-45D4-BCC9-5A75DE013AA1}"/>
    <dgm:cxn modelId="{AD2B0194-146E-4F59-B7AF-686E3D5495D7}" type="presOf" srcId="{01FC0B28-F564-47B2-96AD-B7876F80DC5A}" destId="{B042F15F-9B4C-4ED0-BB81-C33B78FA2A03}" srcOrd="0" destOrd="0" presId="urn:microsoft.com/office/officeart/2005/8/layout/vList2"/>
    <dgm:cxn modelId="{03EE6E9A-4E67-4C90-BD30-B66985456B2E}" type="presOf" srcId="{69154CFD-0D27-4E95-8B82-D1477C0C1E4D}" destId="{4D9CAD9C-1634-4BB3-AD23-81785E8E5FA7}" srcOrd="0" destOrd="0" presId="urn:microsoft.com/office/officeart/2005/8/layout/vList2"/>
    <dgm:cxn modelId="{DE1E51A4-F17A-4382-8650-0183D5584EC8}" srcId="{4EE33509-0D6E-4CD5-BA6C-0C356295CB34}" destId="{A764F894-A52A-4382-8D4C-D40139D878A2}" srcOrd="0" destOrd="0" parTransId="{A258CE47-C9AA-49DD-A0FA-2703FCE0B2DA}" sibTransId="{C8BED7EC-A027-45A5-95FF-23E99801532A}"/>
    <dgm:cxn modelId="{76825AA6-15F0-467C-92B4-4EB1E54AF1E3}" type="presOf" srcId="{A764F894-A52A-4382-8D4C-D40139D878A2}" destId="{6B22A1A3-F110-4C8D-BD9C-0C673E001D7A}" srcOrd="0" destOrd="0" presId="urn:microsoft.com/office/officeart/2005/8/layout/vList2"/>
    <dgm:cxn modelId="{3C8303DE-A1C0-4A5D-91B1-95FACE916DD6}" srcId="{4EE33509-0D6E-4CD5-BA6C-0C356295CB34}" destId="{01FC0B28-F564-47B2-96AD-B7876F80DC5A}" srcOrd="1" destOrd="0" parTransId="{8D681FFB-5454-49EB-BB30-F660B0D6A2DB}" sibTransId="{30E8ED7A-FF4F-402E-ADD1-CDFA305BDEFD}"/>
    <dgm:cxn modelId="{58F3D6F0-8EF8-4C74-BB33-7B201C49B5C2}" type="presOf" srcId="{4EE33509-0D6E-4CD5-BA6C-0C356295CB34}" destId="{B37E1B58-995C-4D16-9D2A-385C338418BA}" srcOrd="0" destOrd="0" presId="urn:microsoft.com/office/officeart/2005/8/layout/vList2"/>
    <dgm:cxn modelId="{8FA9D1AA-EF62-41D2-AE04-6C1CD11175CA}" type="presParOf" srcId="{B37E1B58-995C-4D16-9D2A-385C338418BA}" destId="{6B22A1A3-F110-4C8D-BD9C-0C673E001D7A}" srcOrd="0" destOrd="0" presId="urn:microsoft.com/office/officeart/2005/8/layout/vList2"/>
    <dgm:cxn modelId="{D3374324-6992-4297-A6CD-ACD8332E8105}" type="presParOf" srcId="{B37E1B58-995C-4D16-9D2A-385C338418BA}" destId="{38555516-CED2-480F-9F98-6A6F22F52209}" srcOrd="1" destOrd="0" presId="urn:microsoft.com/office/officeart/2005/8/layout/vList2"/>
    <dgm:cxn modelId="{7B6A60F7-50F9-4613-96EC-4781F2117C76}" type="presParOf" srcId="{B37E1B58-995C-4D16-9D2A-385C338418BA}" destId="{B042F15F-9B4C-4ED0-BB81-C33B78FA2A03}" srcOrd="2" destOrd="0" presId="urn:microsoft.com/office/officeart/2005/8/layout/vList2"/>
    <dgm:cxn modelId="{E505B660-A6E2-4661-A8AE-421C8057A52C}" type="presParOf" srcId="{B37E1B58-995C-4D16-9D2A-385C338418BA}" destId="{501C0F4B-153E-491C-BD26-4484C389ECA9}" srcOrd="3" destOrd="0" presId="urn:microsoft.com/office/officeart/2005/8/layout/vList2"/>
    <dgm:cxn modelId="{D1D10E5D-A911-4765-88E8-006B747887AC}" type="presParOf" srcId="{B37E1B58-995C-4D16-9D2A-385C338418BA}" destId="{4D9CAD9C-1634-4BB3-AD23-81785E8E5FA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F1BE8-5054-4520-8053-B1EBDC219289}">
      <dsp:nvSpPr>
        <dsp:cNvPr id="0" name=""/>
        <dsp:cNvSpPr/>
      </dsp:nvSpPr>
      <dsp:spPr>
        <a:xfrm>
          <a:off x="0" y="152309"/>
          <a:ext cx="9956496" cy="196029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60094-AB7C-4DFC-BACF-9755525F3076}">
      <dsp:nvSpPr>
        <dsp:cNvPr id="0" name=""/>
        <dsp:cNvSpPr/>
      </dsp:nvSpPr>
      <dsp:spPr>
        <a:xfrm>
          <a:off x="456488" y="717465"/>
          <a:ext cx="829979" cy="829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E1DE9-1456-44BB-AD0D-FE428F70B386}">
      <dsp:nvSpPr>
        <dsp:cNvPr id="0" name=""/>
        <dsp:cNvSpPr/>
      </dsp:nvSpPr>
      <dsp:spPr>
        <a:xfrm>
          <a:off x="1724883" y="145499"/>
          <a:ext cx="8068863" cy="177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47" tIns="187547" rIns="187547" bIns="18754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WV State Code 24-8-1:  The Legislature further finds that implementing the "211" information and referral system will serve as a centralized resource for human and social service professionals, medical personnel, government agencies and charitable organizations by providing a full spectrum of service options to the citizens of West Virginia. The "211" system will also serve as a centralized point in times of natural disasters or national emergencies by providing access to information for the coordination of relief.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4883" y="145499"/>
        <a:ext cx="8068863" cy="1772100"/>
      </dsp:txXfrm>
    </dsp:sp>
    <dsp:sp modelId="{5E7D3EA6-0205-4E01-8F66-D07B876CBC21}">
      <dsp:nvSpPr>
        <dsp:cNvPr id="0" name=""/>
        <dsp:cNvSpPr/>
      </dsp:nvSpPr>
      <dsp:spPr>
        <a:xfrm>
          <a:off x="0" y="2428005"/>
          <a:ext cx="9956496" cy="15090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28118-4A22-49DA-907C-488067006189}">
      <dsp:nvSpPr>
        <dsp:cNvPr id="0" name=""/>
        <dsp:cNvSpPr/>
      </dsp:nvSpPr>
      <dsp:spPr>
        <a:xfrm>
          <a:off x="456488" y="2767542"/>
          <a:ext cx="829979" cy="82997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67D1F-F8D0-41D8-86CF-B4D35428ABA0}">
      <dsp:nvSpPr>
        <dsp:cNvPr id="0" name=""/>
        <dsp:cNvSpPr/>
      </dsp:nvSpPr>
      <dsp:spPr>
        <a:xfrm>
          <a:off x="1751994" y="2111649"/>
          <a:ext cx="8068863" cy="177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47" tIns="187547" rIns="187547" bIns="18754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150-29-10:  10.1 As part of its duties, the 211 Provider shall be responsible for creating, maintaining and updating an electronic database of all community-based social and other services providers within the state…</a:t>
          </a:r>
        </a:p>
      </dsp:txBody>
      <dsp:txXfrm>
        <a:off x="1751994" y="2111649"/>
        <a:ext cx="8068863" cy="177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04EE7-6751-4003-942F-CAFBB2996422}">
      <dsp:nvSpPr>
        <dsp:cNvPr id="0" name=""/>
        <dsp:cNvSpPr/>
      </dsp:nvSpPr>
      <dsp:spPr>
        <a:xfrm>
          <a:off x="0" y="0"/>
          <a:ext cx="8097012" cy="786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Individual reaches out via call, text, or live chat.</a:t>
          </a:r>
        </a:p>
      </dsp:txBody>
      <dsp:txXfrm>
        <a:off x="23029" y="23029"/>
        <a:ext cx="7156577" cy="740207"/>
      </dsp:txXfrm>
    </dsp:sp>
    <dsp:sp modelId="{D4EB6C7B-BB0F-46ED-B679-397AC2A18B70}">
      <dsp:nvSpPr>
        <dsp:cNvPr id="0" name=""/>
        <dsp:cNvSpPr/>
      </dsp:nvSpPr>
      <dsp:spPr>
        <a:xfrm>
          <a:off x="604647" y="895468"/>
          <a:ext cx="8097012" cy="786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listen with empathy and without judgment to identify needs.</a:t>
          </a:r>
        </a:p>
      </dsp:txBody>
      <dsp:txXfrm>
        <a:off x="627676" y="918497"/>
        <a:ext cx="6935234" cy="740207"/>
      </dsp:txXfrm>
    </dsp:sp>
    <dsp:sp modelId="{7676D643-2745-4A2D-89B0-72A42FB59871}">
      <dsp:nvSpPr>
        <dsp:cNvPr id="0" name=""/>
        <dsp:cNvSpPr/>
      </dsp:nvSpPr>
      <dsp:spPr>
        <a:xfrm>
          <a:off x="1209293" y="1790937"/>
          <a:ext cx="8097012" cy="786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collect demographic and eligibility information.</a:t>
          </a:r>
        </a:p>
      </dsp:txBody>
      <dsp:txXfrm>
        <a:off x="1232322" y="1813966"/>
        <a:ext cx="6935234" cy="740207"/>
      </dsp:txXfrm>
    </dsp:sp>
    <dsp:sp modelId="{698041C1-802C-4DB1-903B-72187ADD3B9C}">
      <dsp:nvSpPr>
        <dsp:cNvPr id="0" name=""/>
        <dsp:cNvSpPr/>
      </dsp:nvSpPr>
      <dsp:spPr>
        <a:xfrm>
          <a:off x="1813940" y="2686406"/>
          <a:ext cx="8097012" cy="786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search the database and provide referrals for appropriate resources.</a:t>
          </a:r>
        </a:p>
      </dsp:txBody>
      <dsp:txXfrm>
        <a:off x="1836969" y="2709435"/>
        <a:ext cx="6935234" cy="740207"/>
      </dsp:txXfrm>
    </dsp:sp>
    <dsp:sp modelId="{52CEE58E-EDEF-45C1-93FF-88C9BD64C224}">
      <dsp:nvSpPr>
        <dsp:cNvPr id="0" name=""/>
        <dsp:cNvSpPr/>
      </dsp:nvSpPr>
      <dsp:spPr>
        <a:xfrm>
          <a:off x="2418587" y="3581874"/>
          <a:ext cx="8097012" cy="786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interaction is thoroughly documented to enable quality data reporting.</a:t>
          </a:r>
        </a:p>
      </dsp:txBody>
      <dsp:txXfrm>
        <a:off x="2441616" y="3604903"/>
        <a:ext cx="6935234" cy="740207"/>
      </dsp:txXfrm>
    </dsp:sp>
    <dsp:sp modelId="{0C9A213F-4C47-4840-B5A1-BA82B01E3FB0}">
      <dsp:nvSpPr>
        <dsp:cNvPr id="0" name=""/>
        <dsp:cNvSpPr/>
      </dsp:nvSpPr>
      <dsp:spPr>
        <a:xfrm>
          <a:off x="7585939" y="574410"/>
          <a:ext cx="511072" cy="5110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0930" y="574410"/>
        <a:ext cx="281090" cy="384582"/>
      </dsp:txXfrm>
    </dsp:sp>
    <dsp:sp modelId="{76A657DE-6D0E-4271-80DE-90A621614B68}">
      <dsp:nvSpPr>
        <dsp:cNvPr id="0" name=""/>
        <dsp:cNvSpPr/>
      </dsp:nvSpPr>
      <dsp:spPr>
        <a:xfrm>
          <a:off x="8190586" y="1469879"/>
          <a:ext cx="511072" cy="5110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5577" y="1469879"/>
        <a:ext cx="281090" cy="384582"/>
      </dsp:txXfrm>
    </dsp:sp>
    <dsp:sp modelId="{D68625AA-4FC4-4A95-863E-9D213AC3A144}">
      <dsp:nvSpPr>
        <dsp:cNvPr id="0" name=""/>
        <dsp:cNvSpPr/>
      </dsp:nvSpPr>
      <dsp:spPr>
        <a:xfrm>
          <a:off x="8795233" y="2352243"/>
          <a:ext cx="511072" cy="5110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0224" y="2352243"/>
        <a:ext cx="281090" cy="384582"/>
      </dsp:txXfrm>
    </dsp:sp>
    <dsp:sp modelId="{200275A4-9D6B-4037-B686-03F0D0C67D48}">
      <dsp:nvSpPr>
        <dsp:cNvPr id="0" name=""/>
        <dsp:cNvSpPr/>
      </dsp:nvSpPr>
      <dsp:spPr>
        <a:xfrm>
          <a:off x="9399880" y="3256448"/>
          <a:ext cx="511072" cy="5110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4871" y="3256448"/>
        <a:ext cx="281090" cy="384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196C5-5AE3-44AA-B264-3D4A2EEC2FE9}">
      <dsp:nvSpPr>
        <dsp:cNvPr id="0" name=""/>
        <dsp:cNvSpPr/>
      </dsp:nvSpPr>
      <dsp:spPr>
        <a:xfrm>
          <a:off x="377536" y="815752"/>
          <a:ext cx="926737" cy="8680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5D953-1CAF-4DA9-B421-25B51056836B}">
      <dsp:nvSpPr>
        <dsp:cNvPr id="0" name=""/>
        <dsp:cNvSpPr/>
      </dsp:nvSpPr>
      <dsp:spPr>
        <a:xfrm>
          <a:off x="2428" y="1923130"/>
          <a:ext cx="1676953" cy="922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Website Searches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80,035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2428" y="1923130"/>
        <a:ext cx="1676953" cy="922324"/>
      </dsp:txXfrm>
    </dsp:sp>
    <dsp:sp modelId="{831DC7ED-6A26-45E1-A6C5-98AA73A41532}">
      <dsp:nvSpPr>
        <dsp:cNvPr id="0" name=""/>
        <dsp:cNvSpPr/>
      </dsp:nvSpPr>
      <dsp:spPr>
        <a:xfrm>
          <a:off x="2434010" y="844105"/>
          <a:ext cx="754628" cy="75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DA74A-40A6-4E5B-B3DB-04DFC41EF19B}">
      <dsp:nvSpPr>
        <dsp:cNvPr id="0" name=""/>
        <dsp:cNvSpPr/>
      </dsp:nvSpPr>
      <dsp:spPr>
        <a:xfrm>
          <a:off x="1972848" y="1894777"/>
          <a:ext cx="1676953" cy="922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Phone Calls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26,546</a:t>
          </a:r>
        </a:p>
      </dsp:txBody>
      <dsp:txXfrm>
        <a:off x="1972848" y="1894777"/>
        <a:ext cx="1676953" cy="922324"/>
      </dsp:txXfrm>
    </dsp:sp>
    <dsp:sp modelId="{8FD585FA-8B2B-4800-A759-D26841464A7F}">
      <dsp:nvSpPr>
        <dsp:cNvPr id="0" name=""/>
        <dsp:cNvSpPr/>
      </dsp:nvSpPr>
      <dsp:spPr>
        <a:xfrm>
          <a:off x="4404430" y="844105"/>
          <a:ext cx="754628" cy="75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69745-E14B-4DFE-8516-0728C7AA5FAC}">
      <dsp:nvSpPr>
        <dsp:cNvPr id="0" name=""/>
        <dsp:cNvSpPr/>
      </dsp:nvSpPr>
      <dsp:spPr>
        <a:xfrm>
          <a:off x="3943267" y="1894777"/>
          <a:ext cx="1676953" cy="922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Live Chats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3,196</a:t>
          </a:r>
        </a:p>
      </dsp:txBody>
      <dsp:txXfrm>
        <a:off x="3943267" y="1894777"/>
        <a:ext cx="1676953" cy="922324"/>
      </dsp:txXfrm>
    </dsp:sp>
    <dsp:sp modelId="{4A661757-C7A3-45E9-A05D-0B9A7F4E8DD0}">
      <dsp:nvSpPr>
        <dsp:cNvPr id="0" name=""/>
        <dsp:cNvSpPr/>
      </dsp:nvSpPr>
      <dsp:spPr>
        <a:xfrm>
          <a:off x="6374850" y="844105"/>
          <a:ext cx="754628" cy="75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0CBC8-FA23-4383-BB0C-DFCAB5E16B30}">
      <dsp:nvSpPr>
        <dsp:cNvPr id="0" name=""/>
        <dsp:cNvSpPr/>
      </dsp:nvSpPr>
      <dsp:spPr>
        <a:xfrm>
          <a:off x="5913687" y="1894777"/>
          <a:ext cx="1676953" cy="922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Texts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3,222</a:t>
          </a:r>
        </a:p>
      </dsp:txBody>
      <dsp:txXfrm>
        <a:off x="5913687" y="1894777"/>
        <a:ext cx="1676953" cy="922324"/>
      </dsp:txXfrm>
    </dsp:sp>
    <dsp:sp modelId="{7448EAF4-3755-4190-A14C-749CA3004568}">
      <dsp:nvSpPr>
        <dsp:cNvPr id="0" name=""/>
        <dsp:cNvSpPr/>
      </dsp:nvSpPr>
      <dsp:spPr>
        <a:xfrm>
          <a:off x="8345269" y="844105"/>
          <a:ext cx="754628" cy="754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9CDDB-AA63-46D6-8E87-B452F54096B3}">
      <dsp:nvSpPr>
        <dsp:cNvPr id="0" name=""/>
        <dsp:cNvSpPr/>
      </dsp:nvSpPr>
      <dsp:spPr>
        <a:xfrm>
          <a:off x="7884107" y="1894777"/>
          <a:ext cx="1676953" cy="922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Emails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132</a:t>
          </a:r>
        </a:p>
      </dsp:txBody>
      <dsp:txXfrm>
        <a:off x="7884107" y="1894777"/>
        <a:ext cx="1676953" cy="922324"/>
      </dsp:txXfrm>
    </dsp:sp>
    <dsp:sp modelId="{5F41FA59-8B93-4908-BDE9-A8EF921F29F3}">
      <dsp:nvSpPr>
        <dsp:cNvPr id="0" name=""/>
        <dsp:cNvSpPr/>
      </dsp:nvSpPr>
      <dsp:spPr>
        <a:xfrm>
          <a:off x="10315689" y="844105"/>
          <a:ext cx="754628" cy="7546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EF7E2-F3B1-478B-9601-F0089CEF4D87}">
      <dsp:nvSpPr>
        <dsp:cNvPr id="0" name=""/>
        <dsp:cNvSpPr/>
      </dsp:nvSpPr>
      <dsp:spPr>
        <a:xfrm>
          <a:off x="9854527" y="1894777"/>
          <a:ext cx="1676953" cy="922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Walk-ins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331</a:t>
          </a:r>
        </a:p>
      </dsp:txBody>
      <dsp:txXfrm>
        <a:off x="9854527" y="1894777"/>
        <a:ext cx="1676953" cy="922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4CD7C-C16E-4359-929F-3885D4A05925}">
      <dsp:nvSpPr>
        <dsp:cNvPr id="0" name=""/>
        <dsp:cNvSpPr/>
      </dsp:nvSpPr>
      <dsp:spPr>
        <a:xfrm>
          <a:off x="44331" y="215359"/>
          <a:ext cx="1249203" cy="1249203"/>
        </a:xfrm>
        <a:prstGeom prst="ellipse">
          <a:avLst/>
        </a:prstGeom>
        <a:solidFill>
          <a:srgbClr val="7D94D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07A7A-C8D8-4613-86B0-FA5928CA27DB}">
      <dsp:nvSpPr>
        <dsp:cNvPr id="0" name=""/>
        <dsp:cNvSpPr/>
      </dsp:nvSpPr>
      <dsp:spPr>
        <a:xfrm>
          <a:off x="306664" y="477692"/>
          <a:ext cx="724537" cy="724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13590-A0B1-4E7D-ACDE-7A6330738C1A}">
      <dsp:nvSpPr>
        <dsp:cNvPr id="0" name=""/>
        <dsp:cNvSpPr/>
      </dsp:nvSpPr>
      <dsp:spPr>
        <a:xfrm>
          <a:off x="1561221" y="215359"/>
          <a:ext cx="2944550" cy="124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Resources are verified annually, using a variety of methods.</a:t>
          </a:r>
        </a:p>
      </dsp:txBody>
      <dsp:txXfrm>
        <a:off x="1561221" y="215359"/>
        <a:ext cx="2944550" cy="1249203"/>
      </dsp:txXfrm>
    </dsp:sp>
    <dsp:sp modelId="{9B1483F1-9889-4BBF-8E4C-94BD3D99F0C6}">
      <dsp:nvSpPr>
        <dsp:cNvPr id="0" name=""/>
        <dsp:cNvSpPr/>
      </dsp:nvSpPr>
      <dsp:spPr>
        <a:xfrm>
          <a:off x="5018837" y="215359"/>
          <a:ext cx="1249203" cy="1249203"/>
        </a:xfrm>
        <a:prstGeom prst="ellipse">
          <a:avLst/>
        </a:prstGeom>
        <a:solidFill>
          <a:srgbClr val="788EC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45CB1-3757-450A-949D-A1495FE1A8C2}">
      <dsp:nvSpPr>
        <dsp:cNvPr id="0" name=""/>
        <dsp:cNvSpPr/>
      </dsp:nvSpPr>
      <dsp:spPr>
        <a:xfrm>
          <a:off x="5327674" y="480173"/>
          <a:ext cx="631528" cy="7195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043CD-C81E-4B3A-A97F-51CABF7A836B}">
      <dsp:nvSpPr>
        <dsp:cNvPr id="0" name=""/>
        <dsp:cNvSpPr/>
      </dsp:nvSpPr>
      <dsp:spPr>
        <a:xfrm>
          <a:off x="6535727" y="215359"/>
          <a:ext cx="2944550" cy="124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Resources are updated throughout the year on an as-needed basis.</a:t>
          </a:r>
        </a:p>
      </dsp:txBody>
      <dsp:txXfrm>
        <a:off x="6535727" y="215359"/>
        <a:ext cx="2944550" cy="1249203"/>
      </dsp:txXfrm>
    </dsp:sp>
    <dsp:sp modelId="{EA3D293F-7B3C-4B61-A70C-CBA8A19CF8FF}">
      <dsp:nvSpPr>
        <dsp:cNvPr id="0" name=""/>
        <dsp:cNvSpPr/>
      </dsp:nvSpPr>
      <dsp:spPr>
        <a:xfrm>
          <a:off x="10877" y="2086802"/>
          <a:ext cx="1249203" cy="1249203"/>
        </a:xfrm>
        <a:prstGeom prst="ellipse">
          <a:avLst/>
        </a:prstGeom>
        <a:solidFill>
          <a:srgbClr val="788EC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F0D2C-BA6B-441D-8867-436970F09AA5}">
      <dsp:nvSpPr>
        <dsp:cNvPr id="0" name=""/>
        <dsp:cNvSpPr/>
      </dsp:nvSpPr>
      <dsp:spPr>
        <a:xfrm>
          <a:off x="273204" y="2361759"/>
          <a:ext cx="724537" cy="7245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29512-D586-46A0-B45A-137D441D5659}">
      <dsp:nvSpPr>
        <dsp:cNvPr id="0" name=""/>
        <dsp:cNvSpPr/>
      </dsp:nvSpPr>
      <dsp:spPr>
        <a:xfrm>
          <a:off x="1561221" y="2064504"/>
          <a:ext cx="2944550" cy="124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New resources are added as requested by agencies or learned of through community outreach.</a:t>
          </a:r>
        </a:p>
      </dsp:txBody>
      <dsp:txXfrm>
        <a:off x="1561221" y="2064504"/>
        <a:ext cx="2944550" cy="1249203"/>
      </dsp:txXfrm>
    </dsp:sp>
    <dsp:sp modelId="{04E9BF2E-EE22-44DA-B4D5-30312426D2E0}">
      <dsp:nvSpPr>
        <dsp:cNvPr id="0" name=""/>
        <dsp:cNvSpPr/>
      </dsp:nvSpPr>
      <dsp:spPr>
        <a:xfrm>
          <a:off x="5018837" y="2064504"/>
          <a:ext cx="1249203" cy="1249203"/>
        </a:xfrm>
        <a:prstGeom prst="ellipse">
          <a:avLst/>
        </a:prstGeom>
        <a:solidFill>
          <a:srgbClr val="788EC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51194-B96A-4E39-AE91-6E1DBCF1B209}">
      <dsp:nvSpPr>
        <dsp:cNvPr id="0" name=""/>
        <dsp:cNvSpPr/>
      </dsp:nvSpPr>
      <dsp:spPr>
        <a:xfrm>
          <a:off x="5281170" y="2326836"/>
          <a:ext cx="724537" cy="7245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5E40D-34F7-4F2F-8D1C-9043645CEC1C}">
      <dsp:nvSpPr>
        <dsp:cNvPr id="0" name=""/>
        <dsp:cNvSpPr/>
      </dsp:nvSpPr>
      <dsp:spPr>
        <a:xfrm>
          <a:off x="6535727" y="2064504"/>
          <a:ext cx="2944550" cy="124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New resources are thoroughly researched and vetted prior to inclusion.</a:t>
          </a:r>
        </a:p>
      </dsp:txBody>
      <dsp:txXfrm>
        <a:off x="6535727" y="2064504"/>
        <a:ext cx="2944550" cy="12492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A5819-39AF-40C4-8A13-CFFD3300B65F}">
      <dsp:nvSpPr>
        <dsp:cNvPr id="0" name=""/>
        <dsp:cNvSpPr/>
      </dsp:nvSpPr>
      <dsp:spPr>
        <a:xfrm>
          <a:off x="1836859" y="0"/>
          <a:ext cx="7347438" cy="659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561" tIns="167533" rIns="142561" bIns="1675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Maintenance of resource database. Connection with resources within disaster area to discover new resources to meet community needs.</a:t>
          </a:r>
        </a:p>
      </dsp:txBody>
      <dsp:txXfrm>
        <a:off x="1836859" y="0"/>
        <a:ext cx="7347438" cy="659579"/>
      </dsp:txXfrm>
    </dsp:sp>
    <dsp:sp modelId="{843E1DA6-DF3C-48FE-93F8-BDC041847444}">
      <dsp:nvSpPr>
        <dsp:cNvPr id="0" name=""/>
        <dsp:cNvSpPr/>
      </dsp:nvSpPr>
      <dsp:spPr>
        <a:xfrm>
          <a:off x="0" y="0"/>
          <a:ext cx="1836859" cy="659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00" tIns="65152" rIns="97200" bIns="6515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Resource Database</a:t>
          </a:r>
        </a:p>
      </dsp:txBody>
      <dsp:txXfrm>
        <a:off x="0" y="0"/>
        <a:ext cx="1836859" cy="659579"/>
      </dsp:txXfrm>
    </dsp:sp>
    <dsp:sp modelId="{BCC98CA8-27F3-4B56-80E5-DE67875FAB0E}">
      <dsp:nvSpPr>
        <dsp:cNvPr id="0" name=""/>
        <dsp:cNvSpPr/>
      </dsp:nvSpPr>
      <dsp:spPr>
        <a:xfrm>
          <a:off x="1836859" y="699661"/>
          <a:ext cx="7347438" cy="659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561" tIns="167533" rIns="142561" bIns="1675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Social media and mass media is monitored for information about resources and changing situations. </a:t>
          </a:r>
        </a:p>
      </dsp:txBody>
      <dsp:txXfrm>
        <a:off x="1836859" y="699661"/>
        <a:ext cx="7347438" cy="659579"/>
      </dsp:txXfrm>
    </dsp:sp>
    <dsp:sp modelId="{8B546FF2-0B1B-479A-A7C1-4F676084B062}">
      <dsp:nvSpPr>
        <dsp:cNvPr id="0" name=""/>
        <dsp:cNvSpPr/>
      </dsp:nvSpPr>
      <dsp:spPr>
        <a:xfrm>
          <a:off x="0" y="699661"/>
          <a:ext cx="1836859" cy="659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00" tIns="65152" rIns="97200" bIns="6515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Information Monitoring</a:t>
          </a:r>
        </a:p>
      </dsp:txBody>
      <dsp:txXfrm>
        <a:off x="0" y="699661"/>
        <a:ext cx="1836859" cy="659579"/>
      </dsp:txXfrm>
    </dsp:sp>
    <dsp:sp modelId="{96040655-287B-4C38-B930-A55047DAC6D7}">
      <dsp:nvSpPr>
        <dsp:cNvPr id="0" name=""/>
        <dsp:cNvSpPr/>
      </dsp:nvSpPr>
      <dsp:spPr>
        <a:xfrm>
          <a:off x="1836859" y="1398815"/>
          <a:ext cx="7347438" cy="659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561" tIns="167533" rIns="142561" bIns="1675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Work cooperatively with other organizations. Share information about resources and caller needs.</a:t>
          </a:r>
        </a:p>
      </dsp:txBody>
      <dsp:txXfrm>
        <a:off x="1836859" y="1398815"/>
        <a:ext cx="7347438" cy="659579"/>
      </dsp:txXfrm>
    </dsp:sp>
    <dsp:sp modelId="{86C4E041-4A46-4363-BC34-F19307B52A72}">
      <dsp:nvSpPr>
        <dsp:cNvPr id="0" name=""/>
        <dsp:cNvSpPr/>
      </dsp:nvSpPr>
      <dsp:spPr>
        <a:xfrm>
          <a:off x="0" y="1398815"/>
          <a:ext cx="1836859" cy="659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00" tIns="65152" rIns="97200" bIns="6515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Lend a Hand</a:t>
          </a:r>
        </a:p>
      </dsp:txBody>
      <dsp:txXfrm>
        <a:off x="0" y="1398815"/>
        <a:ext cx="1836859" cy="659579"/>
      </dsp:txXfrm>
    </dsp:sp>
    <dsp:sp modelId="{87670AC2-AF56-45EC-B803-80F89537E89C}">
      <dsp:nvSpPr>
        <dsp:cNvPr id="0" name=""/>
        <dsp:cNvSpPr/>
      </dsp:nvSpPr>
      <dsp:spPr>
        <a:xfrm>
          <a:off x="1836859" y="2097969"/>
          <a:ext cx="7347438" cy="659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561" tIns="167533" rIns="142561" bIns="1675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Referral of callers to services and/or volunteer opportunities. Assistance completing Survey 123 for callers with no other access.</a:t>
          </a:r>
        </a:p>
      </dsp:txBody>
      <dsp:txXfrm>
        <a:off x="1836859" y="2097969"/>
        <a:ext cx="7347438" cy="659579"/>
      </dsp:txXfrm>
    </dsp:sp>
    <dsp:sp modelId="{894700D5-ED9F-4444-8862-53429563AF2F}">
      <dsp:nvSpPr>
        <dsp:cNvPr id="0" name=""/>
        <dsp:cNvSpPr/>
      </dsp:nvSpPr>
      <dsp:spPr>
        <a:xfrm>
          <a:off x="0" y="2097969"/>
          <a:ext cx="1836859" cy="659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00" tIns="65152" rIns="97200" bIns="6515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Referrals</a:t>
          </a:r>
        </a:p>
      </dsp:txBody>
      <dsp:txXfrm>
        <a:off x="0" y="2097969"/>
        <a:ext cx="1836859" cy="659579"/>
      </dsp:txXfrm>
    </dsp:sp>
    <dsp:sp modelId="{BBA46BEE-FE61-484D-A833-7A003121EB68}">
      <dsp:nvSpPr>
        <dsp:cNvPr id="0" name=""/>
        <dsp:cNvSpPr/>
      </dsp:nvSpPr>
      <dsp:spPr>
        <a:xfrm>
          <a:off x="1836859" y="2797123"/>
          <a:ext cx="7347438" cy="659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561" tIns="167533" rIns="142561" bIns="1675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Documentation of caller demographics, location, and met/unmet needs.</a:t>
          </a:r>
        </a:p>
      </dsp:txBody>
      <dsp:txXfrm>
        <a:off x="1836859" y="2797123"/>
        <a:ext cx="7347438" cy="659579"/>
      </dsp:txXfrm>
    </dsp:sp>
    <dsp:sp modelId="{4C7A0143-8C33-4AA3-BC91-E083DC4E03F5}">
      <dsp:nvSpPr>
        <dsp:cNvPr id="0" name=""/>
        <dsp:cNvSpPr/>
      </dsp:nvSpPr>
      <dsp:spPr>
        <a:xfrm>
          <a:off x="0" y="2797123"/>
          <a:ext cx="1836859" cy="659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00" tIns="65152" rIns="97200" bIns="6515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Data Collection</a:t>
          </a:r>
        </a:p>
      </dsp:txBody>
      <dsp:txXfrm>
        <a:off x="0" y="2797123"/>
        <a:ext cx="1836859" cy="659579"/>
      </dsp:txXfrm>
    </dsp:sp>
    <dsp:sp modelId="{8018202A-7FFD-423A-A887-6BA4C9B258C5}">
      <dsp:nvSpPr>
        <dsp:cNvPr id="0" name=""/>
        <dsp:cNvSpPr/>
      </dsp:nvSpPr>
      <dsp:spPr>
        <a:xfrm>
          <a:off x="1836859" y="3496277"/>
          <a:ext cx="7347438" cy="659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561" tIns="167533" rIns="142561" bIns="1675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Production of reports regarding disaster-related referrals, access to services, service availability, and unmet needs. Online publication of data daily.</a:t>
          </a:r>
        </a:p>
      </dsp:txBody>
      <dsp:txXfrm>
        <a:off x="1836859" y="3496277"/>
        <a:ext cx="7347438" cy="659579"/>
      </dsp:txXfrm>
    </dsp:sp>
    <dsp:sp modelId="{768D1C49-0E52-4E26-8CCD-E403D9D3974D}">
      <dsp:nvSpPr>
        <dsp:cNvPr id="0" name=""/>
        <dsp:cNvSpPr/>
      </dsp:nvSpPr>
      <dsp:spPr>
        <a:xfrm>
          <a:off x="0" y="3496277"/>
          <a:ext cx="1836859" cy="659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00" tIns="65152" rIns="97200" bIns="6515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Reporting</a:t>
          </a:r>
        </a:p>
      </dsp:txBody>
      <dsp:txXfrm>
        <a:off x="0" y="3496277"/>
        <a:ext cx="1836859" cy="659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2A1A3-F110-4C8D-BD9C-0C673E001D7A}">
      <dsp:nvSpPr>
        <dsp:cNvPr id="0" name=""/>
        <dsp:cNvSpPr/>
      </dsp:nvSpPr>
      <dsp:spPr>
        <a:xfrm>
          <a:off x="0" y="279082"/>
          <a:ext cx="8674735" cy="10295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We can help manage non-emergency phone calls during disasters to lessen the burden on other organizations, freeing them up for true emergencies.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58" y="329340"/>
        <a:ext cx="8574219" cy="929030"/>
      </dsp:txXfrm>
    </dsp:sp>
    <dsp:sp modelId="{B042F15F-9B4C-4ED0-BB81-C33B78FA2A03}">
      <dsp:nvSpPr>
        <dsp:cNvPr id="0" name=""/>
        <dsp:cNvSpPr/>
      </dsp:nvSpPr>
      <dsp:spPr>
        <a:xfrm>
          <a:off x="0" y="2450660"/>
          <a:ext cx="8674735" cy="707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Data is published daily for calls for help. Resource information shared with WVEM &amp; WVVOAD as requested.</a:t>
          </a:r>
        </a:p>
      </dsp:txBody>
      <dsp:txXfrm>
        <a:off x="34559" y="2485219"/>
        <a:ext cx="8605617" cy="638827"/>
      </dsp:txXfrm>
    </dsp:sp>
    <dsp:sp modelId="{4D9CAD9C-1634-4BB3-AD23-81785E8E5FA7}">
      <dsp:nvSpPr>
        <dsp:cNvPr id="0" name=""/>
        <dsp:cNvSpPr/>
      </dsp:nvSpPr>
      <dsp:spPr>
        <a:xfrm>
          <a:off x="0" y="3350715"/>
          <a:ext cx="8674735" cy="1046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Let’s get together and plan for how WV 211 can be more helpful during times of disaster.</a:t>
          </a:r>
        </a:p>
      </dsp:txBody>
      <dsp:txXfrm>
        <a:off x="51078" y="3401793"/>
        <a:ext cx="8572579" cy="944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C19DD105-3414-4A45-BEDD-6E6112B8760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2A352832-BA58-41F5-9EB0-CC586241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0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52832-BA58-41F5-9EB0-CC586241D9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4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s://wv.211counts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6D31082-B2E7-166E-E1B8-CF71004B0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" y="-1611"/>
            <a:ext cx="12183636" cy="401661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560DC4E7-5E14-0F1C-8CEB-37A5F3A93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506" y="599349"/>
            <a:ext cx="3138055" cy="17693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9DC48C-54F1-A444-73E9-D57292DE7161}"/>
              </a:ext>
            </a:extLst>
          </p:cNvPr>
          <p:cNvSpPr txBox="1"/>
          <p:nvPr/>
        </p:nvSpPr>
        <p:spPr>
          <a:xfrm>
            <a:off x="2451554" y="3058968"/>
            <a:ext cx="72879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55A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West Virginia 211</a:t>
            </a:r>
          </a:p>
          <a:p>
            <a:pPr algn="ctr"/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Making Connections During Disasters and Everyday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For WV VOAD Conference, September 24, 2024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F88F10-F94F-CA48-25A0-F409CBE8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" y="-1610"/>
            <a:ext cx="12183636" cy="411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345CB5-12AA-0E03-9C17-9A45349C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31801"/>
            <a:ext cx="1714500" cy="966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7525DE-B143-4FEF-0DDD-7DDAE4CD4989}"/>
              </a:ext>
            </a:extLst>
          </p:cNvPr>
          <p:cNvSpPr txBox="1"/>
          <p:nvPr/>
        </p:nvSpPr>
        <p:spPr>
          <a:xfrm>
            <a:off x="2749661" y="627594"/>
            <a:ext cx="669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WV 211 Resource Database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EF68EAE-A938-08AB-CC32-910B19CCB508}"/>
              </a:ext>
            </a:extLst>
          </p:cNvPr>
          <p:cNvSpPr/>
          <p:nvPr/>
        </p:nvSpPr>
        <p:spPr>
          <a:xfrm>
            <a:off x="3720488" y="1212369"/>
            <a:ext cx="4602141" cy="4602141"/>
          </a:xfrm>
          <a:custGeom>
            <a:avLst/>
            <a:gdLst>
              <a:gd name="connsiteX0" fmla="*/ 0 w 4602141"/>
              <a:gd name="connsiteY0" fmla="*/ 2301071 h 4602141"/>
              <a:gd name="connsiteX1" fmla="*/ 2301071 w 4602141"/>
              <a:gd name="connsiteY1" fmla="*/ 0 h 4602141"/>
              <a:gd name="connsiteX2" fmla="*/ 4602142 w 4602141"/>
              <a:gd name="connsiteY2" fmla="*/ 2301071 h 4602141"/>
              <a:gd name="connsiteX3" fmla="*/ 2301071 w 4602141"/>
              <a:gd name="connsiteY3" fmla="*/ 4602142 h 4602141"/>
              <a:gd name="connsiteX4" fmla="*/ 0 w 4602141"/>
              <a:gd name="connsiteY4" fmla="*/ 2301071 h 460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2141" h="4602141">
                <a:moveTo>
                  <a:pt x="0" y="2301071"/>
                </a:moveTo>
                <a:cubicBezTo>
                  <a:pt x="0" y="1030225"/>
                  <a:pt x="1030225" y="0"/>
                  <a:pt x="2301071" y="0"/>
                </a:cubicBezTo>
                <a:cubicBezTo>
                  <a:pt x="3571917" y="0"/>
                  <a:pt x="4602142" y="1030225"/>
                  <a:pt x="4602142" y="2301071"/>
                </a:cubicBezTo>
                <a:cubicBezTo>
                  <a:pt x="4602142" y="3571917"/>
                  <a:pt x="3571917" y="4602142"/>
                  <a:pt x="2301071" y="4602142"/>
                </a:cubicBezTo>
                <a:cubicBezTo>
                  <a:pt x="1030225" y="4602142"/>
                  <a:pt x="0" y="3571917"/>
                  <a:pt x="0" y="2301071"/>
                </a:cubicBezTo>
                <a:close/>
              </a:path>
            </a:pathLst>
          </a:custGeom>
          <a:solidFill>
            <a:srgbClr val="0055A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5707" tIns="358123" rIns="1785708" bIns="380972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19,236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03F4479-23B3-4BE4-6402-D34DB9B3AED3}"/>
              </a:ext>
            </a:extLst>
          </p:cNvPr>
          <p:cNvSpPr/>
          <p:nvPr/>
        </p:nvSpPr>
        <p:spPr>
          <a:xfrm>
            <a:off x="2442027" y="1800624"/>
            <a:ext cx="3681712" cy="3681712"/>
          </a:xfrm>
          <a:custGeom>
            <a:avLst/>
            <a:gdLst>
              <a:gd name="connsiteX0" fmla="*/ 0 w 3681712"/>
              <a:gd name="connsiteY0" fmla="*/ 1840856 h 3681712"/>
              <a:gd name="connsiteX1" fmla="*/ 1840856 w 3681712"/>
              <a:gd name="connsiteY1" fmla="*/ 0 h 3681712"/>
              <a:gd name="connsiteX2" fmla="*/ 3681712 w 3681712"/>
              <a:gd name="connsiteY2" fmla="*/ 1840856 h 3681712"/>
              <a:gd name="connsiteX3" fmla="*/ 1840856 w 3681712"/>
              <a:gd name="connsiteY3" fmla="*/ 3681712 h 3681712"/>
              <a:gd name="connsiteX4" fmla="*/ 0 w 3681712"/>
              <a:gd name="connsiteY4" fmla="*/ 1840856 h 368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1712" h="3681712">
                <a:moveTo>
                  <a:pt x="0" y="1840856"/>
                </a:moveTo>
                <a:cubicBezTo>
                  <a:pt x="0" y="824179"/>
                  <a:pt x="824179" y="0"/>
                  <a:pt x="1840856" y="0"/>
                </a:cubicBezTo>
                <a:cubicBezTo>
                  <a:pt x="2857533" y="0"/>
                  <a:pt x="3681712" y="824179"/>
                  <a:pt x="3681712" y="1840856"/>
                </a:cubicBezTo>
                <a:cubicBezTo>
                  <a:pt x="3681712" y="2857533"/>
                  <a:pt x="2857533" y="3681712"/>
                  <a:pt x="1840856" y="3681712"/>
                </a:cubicBezTo>
                <a:cubicBezTo>
                  <a:pt x="824179" y="3681712"/>
                  <a:pt x="0" y="2857533"/>
                  <a:pt x="0" y="18408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5493" tIns="348918" rIns="1325493" bIns="292611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5,896</a:t>
            </a: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 Programs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0CCC861-172A-A234-C9CF-ED769938A2C0}"/>
              </a:ext>
            </a:extLst>
          </p:cNvPr>
          <p:cNvSpPr/>
          <p:nvPr/>
        </p:nvSpPr>
        <p:spPr>
          <a:xfrm>
            <a:off x="1221068" y="3170860"/>
            <a:ext cx="2761284" cy="2761284"/>
          </a:xfrm>
          <a:custGeom>
            <a:avLst/>
            <a:gdLst>
              <a:gd name="connsiteX0" fmla="*/ 0 w 2761284"/>
              <a:gd name="connsiteY0" fmla="*/ 1380642 h 2761284"/>
              <a:gd name="connsiteX1" fmla="*/ 1380642 w 2761284"/>
              <a:gd name="connsiteY1" fmla="*/ 0 h 2761284"/>
              <a:gd name="connsiteX2" fmla="*/ 2761284 w 2761284"/>
              <a:gd name="connsiteY2" fmla="*/ 1380642 h 2761284"/>
              <a:gd name="connsiteX3" fmla="*/ 1380642 w 2761284"/>
              <a:gd name="connsiteY3" fmla="*/ 2761284 h 2761284"/>
              <a:gd name="connsiteX4" fmla="*/ 0 w 2761284"/>
              <a:gd name="connsiteY4" fmla="*/ 1380642 h 276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284" h="2761284">
                <a:moveTo>
                  <a:pt x="0" y="1380642"/>
                </a:moveTo>
                <a:cubicBezTo>
                  <a:pt x="0" y="618134"/>
                  <a:pt x="618134" y="0"/>
                  <a:pt x="1380642" y="0"/>
                </a:cubicBezTo>
                <a:cubicBezTo>
                  <a:pt x="2143150" y="0"/>
                  <a:pt x="2761284" y="618134"/>
                  <a:pt x="2761284" y="1380642"/>
                </a:cubicBezTo>
                <a:cubicBezTo>
                  <a:pt x="2761284" y="2143150"/>
                  <a:pt x="2143150" y="2761284"/>
                  <a:pt x="1380642" y="2761284"/>
                </a:cubicBezTo>
                <a:cubicBezTo>
                  <a:pt x="618134" y="2761284"/>
                  <a:pt x="0" y="2143150"/>
                  <a:pt x="0" y="1380642"/>
                </a:cubicBezTo>
                <a:close/>
              </a:path>
            </a:pathLst>
          </a:custGeom>
          <a:solidFill>
            <a:srgbClr val="EF4E3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5279" tIns="335112" rIns="865279" bIns="2060915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3,250</a:t>
            </a: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 Locations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0A809A-77FF-7448-28C0-604BD9D3E52F}"/>
              </a:ext>
            </a:extLst>
          </p:cNvPr>
          <p:cNvSpPr/>
          <p:nvPr/>
        </p:nvSpPr>
        <p:spPr>
          <a:xfrm>
            <a:off x="908805" y="4540671"/>
            <a:ext cx="1840856" cy="1840856"/>
          </a:xfrm>
          <a:custGeom>
            <a:avLst/>
            <a:gdLst>
              <a:gd name="connsiteX0" fmla="*/ 0 w 1840856"/>
              <a:gd name="connsiteY0" fmla="*/ 920428 h 1840856"/>
              <a:gd name="connsiteX1" fmla="*/ 920428 w 1840856"/>
              <a:gd name="connsiteY1" fmla="*/ 0 h 1840856"/>
              <a:gd name="connsiteX2" fmla="*/ 1840856 w 1840856"/>
              <a:gd name="connsiteY2" fmla="*/ 920428 h 1840856"/>
              <a:gd name="connsiteX3" fmla="*/ 920428 w 1840856"/>
              <a:gd name="connsiteY3" fmla="*/ 1840856 h 1840856"/>
              <a:gd name="connsiteX4" fmla="*/ 0 w 1840856"/>
              <a:gd name="connsiteY4" fmla="*/ 920428 h 184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856" h="1840856">
                <a:moveTo>
                  <a:pt x="0" y="920428"/>
                </a:moveTo>
                <a:cubicBezTo>
                  <a:pt x="0" y="412090"/>
                  <a:pt x="412090" y="0"/>
                  <a:pt x="920428" y="0"/>
                </a:cubicBezTo>
                <a:cubicBezTo>
                  <a:pt x="1428766" y="0"/>
                  <a:pt x="1840856" y="412090"/>
                  <a:pt x="1840856" y="920428"/>
                </a:cubicBezTo>
                <a:cubicBezTo>
                  <a:pt x="1840856" y="1428766"/>
                  <a:pt x="1428766" y="1840856"/>
                  <a:pt x="920428" y="1840856"/>
                </a:cubicBezTo>
                <a:cubicBezTo>
                  <a:pt x="412090" y="1840856"/>
                  <a:pt x="0" y="1428766"/>
                  <a:pt x="0" y="920428"/>
                </a:cubicBezTo>
                <a:close/>
              </a:path>
            </a:pathLst>
          </a:custGeom>
          <a:solidFill>
            <a:srgbClr val="788EC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603" tIns="588230" rIns="397603" bIns="5882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1,789</a:t>
            </a: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 Agencies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57DFD-AC00-DBC7-5B43-CBC69BF30E63}"/>
              </a:ext>
            </a:extLst>
          </p:cNvPr>
          <p:cNvSpPr txBox="1"/>
          <p:nvPr/>
        </p:nvSpPr>
        <p:spPr>
          <a:xfrm>
            <a:off x="6763149" y="3408219"/>
            <a:ext cx="4520046" cy="2000548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Last year, we added, updated, and/or verified nearly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10,000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records, with the help of resource representatives across the state and country.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could not do this without you!</a:t>
            </a:r>
          </a:p>
        </p:txBody>
      </p:sp>
    </p:spTree>
    <p:extLst>
      <p:ext uri="{BB962C8B-B14F-4D97-AF65-F5344CB8AC3E}">
        <p14:creationId xmlns:p14="http://schemas.microsoft.com/office/powerpoint/2010/main" val="8130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F88F10-F94F-CA48-25A0-F409CBE8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" y="-1610"/>
            <a:ext cx="12183636" cy="411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345CB5-12AA-0E03-9C17-9A45349C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31801"/>
            <a:ext cx="1714500" cy="966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FC2CCE-8F14-1C24-FB31-706E02F5A28B}"/>
              </a:ext>
            </a:extLst>
          </p:cNvPr>
          <p:cNvSpPr txBox="1"/>
          <p:nvPr/>
        </p:nvSpPr>
        <p:spPr>
          <a:xfrm>
            <a:off x="215611" y="1730347"/>
            <a:ext cx="5199413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hlinkClick r:id="rId4"/>
              </a:rPr>
              <a:t>211Counts West Virginia</a:t>
            </a:r>
            <a:endParaRPr lang="en-US" sz="3200" dirty="0"/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are happy to publish our data freely online, which is updated daily.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can be filtered on many geographic levels—statewide, county, congressional district, and individual zip codes.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Date ranges can be customized.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Needs categories are broken down into more specific topics.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6CCEB9-47DE-6397-6C1C-291BE6DB1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769" y="834593"/>
            <a:ext cx="5903662" cy="55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7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F88F10-F94F-CA48-25A0-F409CBE8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" y="-1610"/>
            <a:ext cx="12183636" cy="411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345CB5-12AA-0E03-9C17-9A45349C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31801"/>
            <a:ext cx="1714500" cy="966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8AF5C-3FF7-6DD0-CB9D-F1C7C76087A5}"/>
              </a:ext>
            </a:extLst>
          </p:cNvPr>
          <p:cNvSpPr txBox="1"/>
          <p:nvPr/>
        </p:nvSpPr>
        <p:spPr>
          <a:xfrm>
            <a:off x="2195046" y="631801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Data on 211Counts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DB5910-2267-B61D-1627-89568D0A6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88" y="1651815"/>
            <a:ext cx="4534453" cy="4644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FA3F20-9BD5-F703-09FA-FA264C11E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354" y="3787485"/>
            <a:ext cx="2833971" cy="25089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1221EF-5024-6272-43CB-E76852332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354" y="1651815"/>
            <a:ext cx="5747858" cy="1990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ADC506-0392-965C-FCC7-7F7BC2115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9279" y="3787485"/>
            <a:ext cx="2764933" cy="247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4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F88F10-F94F-CA48-25A0-F409CBE8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" y="-37481"/>
            <a:ext cx="12183636" cy="411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345CB5-12AA-0E03-9C17-9A45349C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31801"/>
            <a:ext cx="1714500" cy="966695"/>
          </a:xfrm>
          <a:prstGeom prst="rect">
            <a:avLst/>
          </a:prstGeom>
        </p:spPr>
      </p:pic>
      <p:graphicFrame>
        <p:nvGraphicFramePr>
          <p:cNvPr id="10" name="TextBox 2">
            <a:extLst>
              <a:ext uri="{FF2B5EF4-FFF2-40B4-BE49-F238E27FC236}">
                <a16:creationId xmlns:a16="http://schemas.microsoft.com/office/drawing/2014/main" id="{CA71E995-D343-6338-657B-FFB32A68D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146100"/>
              </p:ext>
            </p:extLst>
          </p:nvPr>
        </p:nvGraphicFramePr>
        <p:xfrm>
          <a:off x="1445603" y="1943101"/>
          <a:ext cx="9184298" cy="4156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80A8AA2-C390-BF18-4CA2-412A307B09E6}"/>
              </a:ext>
            </a:extLst>
          </p:cNvPr>
          <p:cNvSpPr txBox="1"/>
          <p:nvPr/>
        </p:nvSpPr>
        <p:spPr>
          <a:xfrm>
            <a:off x="3372484" y="631801"/>
            <a:ext cx="5330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211 During Disasters</a:t>
            </a:r>
          </a:p>
        </p:txBody>
      </p:sp>
    </p:spTree>
    <p:extLst>
      <p:ext uri="{BB962C8B-B14F-4D97-AF65-F5344CB8AC3E}">
        <p14:creationId xmlns:p14="http://schemas.microsoft.com/office/powerpoint/2010/main" val="215914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F88F10-F94F-CA48-25A0-F409CBE8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" y="-37481"/>
            <a:ext cx="12183636" cy="411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345CB5-12AA-0E03-9C17-9A45349C2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631801"/>
            <a:ext cx="1714500" cy="96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0E66F7-2F82-5BD4-8CDA-A47523329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789" y="397284"/>
            <a:ext cx="7875490" cy="60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8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F88F10-F94F-CA48-25A0-F409CBE8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" y="-37481"/>
            <a:ext cx="12183636" cy="411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345CB5-12AA-0E03-9C17-9A45349C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31801"/>
            <a:ext cx="1714500" cy="966695"/>
          </a:xfrm>
          <a:prstGeom prst="rect">
            <a:avLst/>
          </a:prstGeom>
        </p:spPr>
      </p:pic>
      <p:graphicFrame>
        <p:nvGraphicFramePr>
          <p:cNvPr id="10" name="TextBox 2">
            <a:extLst>
              <a:ext uri="{FF2B5EF4-FFF2-40B4-BE49-F238E27FC236}">
                <a16:creationId xmlns:a16="http://schemas.microsoft.com/office/drawing/2014/main" id="{69890A82-6D3D-9913-C84E-F17D4305C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810037"/>
              </p:ext>
            </p:extLst>
          </p:nvPr>
        </p:nvGraphicFramePr>
        <p:xfrm>
          <a:off x="1758164" y="1598496"/>
          <a:ext cx="8674735" cy="439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40A257-C54D-9004-CCC2-33AF551AF7ED}"/>
              </a:ext>
            </a:extLst>
          </p:cNvPr>
          <p:cNvSpPr txBox="1"/>
          <p:nvPr/>
        </p:nvSpPr>
        <p:spPr>
          <a:xfrm>
            <a:off x="3528976" y="631801"/>
            <a:ext cx="5133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Can We Help?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B343DA-A9B9-8885-0936-442BBE058705}"/>
              </a:ext>
            </a:extLst>
          </p:cNvPr>
          <p:cNvGrpSpPr/>
          <p:nvPr/>
        </p:nvGrpSpPr>
        <p:grpSpPr>
          <a:xfrm>
            <a:off x="1758164" y="3127500"/>
            <a:ext cx="8674735" cy="669525"/>
            <a:chOff x="2" y="1540009"/>
            <a:chExt cx="8674735" cy="10530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C6A84EF-8A80-33AD-CF2F-5715E106181E}"/>
                </a:ext>
              </a:extLst>
            </p:cNvPr>
            <p:cNvSpPr/>
            <p:nvPr/>
          </p:nvSpPr>
          <p:spPr>
            <a:xfrm>
              <a:off x="2" y="1540009"/>
              <a:ext cx="8674735" cy="105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802D5328-B9E3-B881-C922-5F4ED2147397}"/>
                </a:ext>
              </a:extLst>
            </p:cNvPr>
            <p:cNvSpPr txBox="1"/>
            <p:nvPr/>
          </p:nvSpPr>
          <p:spPr>
            <a:xfrm>
              <a:off x="102808" y="1708159"/>
              <a:ext cx="8571929" cy="716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We can provide print materials for distribution to the public</a:t>
              </a:r>
              <a:r>
                <a:rPr lang="en-US" sz="2000" kern="12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94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F88F10-F94F-CA48-25A0-F409CBE8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" y="-1610"/>
            <a:ext cx="12183636" cy="411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345CB5-12AA-0E03-9C17-9A45349C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31801"/>
            <a:ext cx="1714500" cy="966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044FC1-70D4-F5EA-E50D-F7565B1BE67D}"/>
              </a:ext>
            </a:extLst>
          </p:cNvPr>
          <p:cNvSpPr txBox="1"/>
          <p:nvPr/>
        </p:nvSpPr>
        <p:spPr>
          <a:xfrm>
            <a:off x="2310115" y="1021456"/>
            <a:ext cx="757083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Thank you!  </a:t>
            </a:r>
            <a:endParaRPr lang="en-US" sz="3200" b="1" dirty="0">
              <a:latin typeface="Arial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/>
                <a:cs typeface="Arial"/>
              </a:rPr>
              <a:t>Any questions?  </a:t>
            </a:r>
            <a:r>
              <a:rPr lang="en-US" b="1" dirty="0">
                <a:latin typeface="Arial"/>
                <a:cs typeface="Arial"/>
              </a:rPr>
              <a:t> 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2316A-9192-5628-FDBD-939670986263}"/>
              </a:ext>
            </a:extLst>
          </p:cNvPr>
          <p:cNvSpPr txBox="1"/>
          <p:nvPr/>
        </p:nvSpPr>
        <p:spPr>
          <a:xfrm>
            <a:off x="2310115" y="3524221"/>
            <a:ext cx="7570838" cy="1938992"/>
          </a:xfrm>
          <a:prstGeom prst="rect">
            <a:avLst/>
          </a:prstGeom>
          <a:noFill/>
        </p:spPr>
        <p:txBody>
          <a:bodyPr wrap="square" lIns="91440" tIns="45720" rIns="91440" bIns="45720" numCol="2" rtlCol="0" anchor="t">
            <a:spAutoFit/>
          </a:bodyPr>
          <a:lstStyle/>
          <a:p>
            <a:pPr algn="ctr"/>
            <a:r>
              <a:rPr lang="en-US" sz="2400" b="1" u="sng" dirty="0">
                <a:latin typeface="Arial"/>
                <a:cs typeface="Arial"/>
              </a:rPr>
              <a:t>WV 211</a:t>
            </a:r>
          </a:p>
          <a:p>
            <a:pPr algn="ctr"/>
            <a:r>
              <a:rPr lang="en-US" sz="2400" dirty="0">
                <a:latin typeface="Arial"/>
                <a:cs typeface="Arial"/>
              </a:rPr>
              <a:t>Call: 211</a:t>
            </a:r>
            <a:endParaRPr lang="en-US" sz="2400" dirty="0">
              <a:latin typeface="Arial"/>
              <a:cs typeface="Calibri" panose="020F0502020204030204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Call: 833-848-9905</a:t>
            </a:r>
            <a:endParaRPr lang="en-US" sz="2400" dirty="0">
              <a:latin typeface="Arial"/>
              <a:ea typeface="+mn-lt"/>
              <a:cs typeface="+mn-lt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Text: ZIP code to 898-211</a:t>
            </a:r>
          </a:p>
          <a:p>
            <a:pPr algn="ctr"/>
            <a:r>
              <a:rPr lang="en-US" sz="2400" dirty="0">
                <a:latin typeface="Arial"/>
                <a:cs typeface="Arial"/>
              </a:rPr>
              <a:t>Chat: wv211.org</a:t>
            </a:r>
            <a:r>
              <a:rPr lang="en-US" sz="2400">
                <a:latin typeface="Arial"/>
                <a:cs typeface="Arial"/>
              </a:rPr>
              <a:t>/contact</a:t>
            </a:r>
            <a:endParaRPr lang="en-US" sz="2400" dirty="0">
              <a:latin typeface="Arial"/>
              <a:cs typeface="Arial"/>
            </a:endParaRPr>
          </a:p>
          <a:p>
            <a:pPr algn="ctr"/>
            <a:r>
              <a:rPr lang="en-US" sz="2400" b="1" u="sng" dirty="0">
                <a:latin typeface="Arial"/>
                <a:cs typeface="Arial"/>
              </a:rPr>
              <a:t>April Knight</a:t>
            </a:r>
            <a:endParaRPr lang="en-US" dirty="0"/>
          </a:p>
          <a:p>
            <a:pPr algn="ctr"/>
            <a:r>
              <a:rPr lang="en-US" sz="2400" dirty="0">
                <a:latin typeface="Arial"/>
                <a:cs typeface="Arial"/>
              </a:rPr>
              <a:t>State Director</a:t>
            </a:r>
          </a:p>
          <a:p>
            <a:pPr algn="ctr"/>
            <a:r>
              <a:rPr lang="en-US" sz="2400" dirty="0">
                <a:latin typeface="Arial"/>
                <a:cs typeface="Arial"/>
              </a:rPr>
              <a:t>681-710-1970</a:t>
            </a:r>
          </a:p>
          <a:p>
            <a:pPr algn="ctr"/>
            <a:r>
              <a:rPr lang="en-US" sz="2400" dirty="0">
                <a:latin typeface="Arial"/>
                <a:cs typeface="Arial"/>
              </a:rPr>
              <a:t>april@wv211.org</a:t>
            </a:r>
          </a:p>
        </p:txBody>
      </p:sp>
    </p:spTree>
    <p:extLst>
      <p:ext uri="{BB962C8B-B14F-4D97-AF65-F5344CB8AC3E}">
        <p14:creationId xmlns:p14="http://schemas.microsoft.com/office/powerpoint/2010/main" val="93687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F88F10-F94F-CA48-25A0-F409CBE8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" y="-1610"/>
            <a:ext cx="12183636" cy="411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345CB5-12AA-0E03-9C17-9A45349C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31801"/>
            <a:ext cx="1714500" cy="966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38C41F-A032-D61A-57DB-D94FEB8B45E5}"/>
              </a:ext>
            </a:extLst>
          </p:cNvPr>
          <p:cNvSpPr txBox="1"/>
          <p:nvPr/>
        </p:nvSpPr>
        <p:spPr>
          <a:xfrm>
            <a:off x="2149325" y="634041"/>
            <a:ext cx="7892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West Virginia 211 Background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97843617-5921-F6DC-DE3F-C14A7FD31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041642"/>
              </p:ext>
            </p:extLst>
          </p:nvPr>
        </p:nvGraphicFramePr>
        <p:xfrm>
          <a:off x="1117285" y="2115349"/>
          <a:ext cx="9956496" cy="435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5370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73EFB9-F4BF-48B3-3E1D-5946402C7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70" y="1115148"/>
            <a:ext cx="6578832" cy="545579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2F88F10-F94F-CA48-25A0-F409CBE8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" y="-1610"/>
            <a:ext cx="12183636" cy="411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345CB5-12AA-0E03-9C17-9A45349C2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631801"/>
            <a:ext cx="1714500" cy="966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38C41F-A032-D61A-57DB-D94FEB8B45E5}"/>
              </a:ext>
            </a:extLst>
          </p:cNvPr>
          <p:cNvSpPr txBox="1"/>
          <p:nvPr/>
        </p:nvSpPr>
        <p:spPr>
          <a:xfrm>
            <a:off x="2195046" y="631801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638E55-9F91-C85D-864E-12FBD5DF8DA0}"/>
              </a:ext>
            </a:extLst>
          </p:cNvPr>
          <p:cNvSpPr txBox="1"/>
          <p:nvPr/>
        </p:nvSpPr>
        <p:spPr>
          <a:xfrm>
            <a:off x="8177644" y="1488552"/>
            <a:ext cx="3252355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WV 211 consists of a team of caring and knowledgeable Community Resource Specialists at 9 United Way offices. 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Living and working in different regions across West Virginia helps us maintain close ties with local resources.</a:t>
            </a:r>
          </a:p>
        </p:txBody>
      </p:sp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5C3136B-47EC-D1A6-BED1-3FD1CF7E9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4672" y="3487280"/>
            <a:ext cx="1638300" cy="711527"/>
          </a:xfrm>
          <a:prstGeom prst="rect">
            <a:avLst/>
          </a:prstGeom>
          <a:effectLst>
            <a:glow rad="1651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2580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F88F10-F94F-CA48-25A0-F409CBE8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" y="-37481"/>
            <a:ext cx="12183636" cy="411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345CB5-12AA-0E03-9C17-9A45349C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31801"/>
            <a:ext cx="1714500" cy="966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A06844-0360-92A3-A035-4E72733099BB}"/>
              </a:ext>
            </a:extLst>
          </p:cNvPr>
          <p:cNvSpPr txBox="1"/>
          <p:nvPr/>
        </p:nvSpPr>
        <p:spPr>
          <a:xfrm>
            <a:off x="1758166" y="736722"/>
            <a:ext cx="8674735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How does 211 work?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extBox 1">
            <a:extLst>
              <a:ext uri="{FF2B5EF4-FFF2-40B4-BE49-F238E27FC236}">
                <a16:creationId xmlns:a16="http://schemas.microsoft.com/office/drawing/2014/main" id="{333CFC1A-A871-9271-46E1-CC80BEF0B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099600"/>
              </p:ext>
            </p:extLst>
          </p:nvPr>
        </p:nvGraphicFramePr>
        <p:xfrm>
          <a:off x="893618" y="1959923"/>
          <a:ext cx="10515600" cy="4368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152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F88F10-F94F-CA48-25A0-F409CBE8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" y="-1610"/>
            <a:ext cx="12183636" cy="411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345CB5-12AA-0E03-9C17-9A45349C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31801"/>
            <a:ext cx="1714500" cy="966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A22454-5BD2-856B-0460-B4C24A6C994A}"/>
              </a:ext>
            </a:extLst>
          </p:cNvPr>
          <p:cNvSpPr txBox="1"/>
          <p:nvPr/>
        </p:nvSpPr>
        <p:spPr>
          <a:xfrm>
            <a:off x="3002973" y="631801"/>
            <a:ext cx="6369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WV 211 Call Volume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872EFC-183F-BA07-7F2E-67A902899F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077715"/>
              </p:ext>
            </p:extLst>
          </p:nvPr>
        </p:nvGraphicFramePr>
        <p:xfrm>
          <a:off x="978012" y="1830844"/>
          <a:ext cx="10235044" cy="439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104C6CE8-D3EB-1A24-DC56-6FE06693813D}"/>
              </a:ext>
            </a:extLst>
          </p:cNvPr>
          <p:cNvSpPr/>
          <p:nvPr/>
        </p:nvSpPr>
        <p:spPr>
          <a:xfrm>
            <a:off x="5233554" y="3219479"/>
            <a:ext cx="4139046" cy="22980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20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156,000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contacts and counting!</a:t>
            </a:r>
          </a:p>
        </p:txBody>
      </p:sp>
    </p:spTree>
    <p:extLst>
      <p:ext uri="{BB962C8B-B14F-4D97-AF65-F5344CB8AC3E}">
        <p14:creationId xmlns:p14="http://schemas.microsoft.com/office/powerpoint/2010/main" val="211778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F88F10-F94F-CA48-25A0-F409CBE8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" y="-1610"/>
            <a:ext cx="12183636" cy="411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345CB5-12AA-0E03-9C17-9A45349C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31801"/>
            <a:ext cx="1714500" cy="966695"/>
          </a:xfrm>
          <a:prstGeom prst="rect">
            <a:avLst/>
          </a:prstGeom>
        </p:spPr>
      </p:pic>
      <p:graphicFrame>
        <p:nvGraphicFramePr>
          <p:cNvPr id="8" name="TextBox 1">
            <a:extLst>
              <a:ext uri="{FF2B5EF4-FFF2-40B4-BE49-F238E27FC236}">
                <a16:creationId xmlns:a16="http://schemas.microsoft.com/office/drawing/2014/main" id="{FE1D9487-93FE-1CA1-A4F7-0D149EC34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428251"/>
              </p:ext>
            </p:extLst>
          </p:nvPr>
        </p:nvGraphicFramePr>
        <p:xfrm>
          <a:off x="329045" y="1820721"/>
          <a:ext cx="11533909" cy="366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FA22454-5BD2-856B-0460-B4C24A6C994A}"/>
              </a:ext>
            </a:extLst>
          </p:cNvPr>
          <p:cNvSpPr txBox="1"/>
          <p:nvPr/>
        </p:nvSpPr>
        <p:spPr>
          <a:xfrm>
            <a:off x="2910720" y="631801"/>
            <a:ext cx="6369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2023 Connections</a:t>
            </a:r>
          </a:p>
        </p:txBody>
      </p:sp>
    </p:spTree>
    <p:extLst>
      <p:ext uri="{BB962C8B-B14F-4D97-AF65-F5344CB8AC3E}">
        <p14:creationId xmlns:p14="http://schemas.microsoft.com/office/powerpoint/2010/main" val="97327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F88F10-F94F-CA48-25A0-F409CBE8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" y="-1610"/>
            <a:ext cx="12183636" cy="411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345CB5-12AA-0E03-9C17-9A45349C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31801"/>
            <a:ext cx="1714500" cy="966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7525DE-B143-4FEF-0DDD-7DDAE4CD4989}"/>
              </a:ext>
            </a:extLst>
          </p:cNvPr>
          <p:cNvSpPr txBox="1"/>
          <p:nvPr/>
        </p:nvSpPr>
        <p:spPr>
          <a:xfrm>
            <a:off x="2749661" y="627594"/>
            <a:ext cx="669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Top Needs Categories –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03BA75-AAE4-9F0B-05EB-C6D8D4DB0A33}"/>
              </a:ext>
            </a:extLst>
          </p:cNvPr>
          <p:cNvSpPr txBox="1"/>
          <p:nvPr/>
        </p:nvSpPr>
        <p:spPr>
          <a:xfrm>
            <a:off x="9263462" y="2090172"/>
            <a:ext cx="25094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52,714 needs identified</a:t>
            </a:r>
          </a:p>
          <a:p>
            <a:endParaRPr lang="en-US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116,917 referrals</a:t>
            </a:r>
          </a:p>
          <a:p>
            <a:r>
              <a:rPr 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F0728840-0F03-13A5-25E1-56C5CCB1B099}"/>
              </a:ext>
            </a:extLst>
          </p:cNvPr>
          <p:cNvSpPr/>
          <p:nvPr/>
        </p:nvSpPr>
        <p:spPr>
          <a:xfrm>
            <a:off x="8509705" y="2350496"/>
            <a:ext cx="532534" cy="478671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DE3615D-EEF4-F99E-47AF-0A7AE601A7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999404"/>
              </p:ext>
            </p:extLst>
          </p:nvPr>
        </p:nvGraphicFramePr>
        <p:xfrm>
          <a:off x="1000125" y="1439074"/>
          <a:ext cx="8416636" cy="496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B24B4ED-F4A7-C05D-4B22-B70AB71023EF}"/>
              </a:ext>
            </a:extLst>
          </p:cNvPr>
          <p:cNvSpPr/>
          <p:nvPr/>
        </p:nvSpPr>
        <p:spPr>
          <a:xfrm>
            <a:off x="8509705" y="4149622"/>
            <a:ext cx="532534" cy="478671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F88F10-F94F-CA48-25A0-F409CBE8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" y="-1610"/>
            <a:ext cx="12183636" cy="411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345CB5-12AA-0E03-9C17-9A45349C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31801"/>
            <a:ext cx="1714500" cy="966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7525DE-B143-4FEF-0DDD-7DDAE4CD4989}"/>
              </a:ext>
            </a:extLst>
          </p:cNvPr>
          <p:cNvSpPr txBox="1"/>
          <p:nvPr/>
        </p:nvSpPr>
        <p:spPr>
          <a:xfrm>
            <a:off x="2749661" y="627594"/>
            <a:ext cx="669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WV 211 Resource Database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31638-0197-D011-D5BF-2A87261833EE}"/>
              </a:ext>
            </a:extLst>
          </p:cNvPr>
          <p:cNvSpPr txBox="1"/>
          <p:nvPr/>
        </p:nvSpPr>
        <p:spPr>
          <a:xfrm>
            <a:off x="1000125" y="2119919"/>
            <a:ext cx="308350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WV 211 maintains a list of programs that provide a wide range of health, human, and social services. 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database also plays a vital role in helping communities respond to disasters and other emergencies.</a:t>
            </a:r>
          </a:p>
          <a:p>
            <a:pPr algn="ctr"/>
            <a:endParaRPr lang="en-US" sz="2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FF6A62-4B84-A7A6-4E18-BF7601B38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012" y="1598496"/>
            <a:ext cx="6894518" cy="42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4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F88F10-F94F-CA48-25A0-F409CBE8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" y="-1610"/>
            <a:ext cx="12183636" cy="411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345CB5-12AA-0E03-9C17-9A45349C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31801"/>
            <a:ext cx="1714500" cy="966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7525DE-B143-4FEF-0DDD-7DDAE4CD4989}"/>
              </a:ext>
            </a:extLst>
          </p:cNvPr>
          <p:cNvSpPr txBox="1"/>
          <p:nvPr/>
        </p:nvSpPr>
        <p:spPr>
          <a:xfrm>
            <a:off x="2749661" y="627594"/>
            <a:ext cx="669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WV 211 Resource Database</a:t>
            </a:r>
          </a:p>
        </p:txBody>
      </p:sp>
      <p:graphicFrame>
        <p:nvGraphicFramePr>
          <p:cNvPr id="2" name="TextBox 2">
            <a:extLst>
              <a:ext uri="{FF2B5EF4-FFF2-40B4-BE49-F238E27FC236}">
                <a16:creationId xmlns:a16="http://schemas.microsoft.com/office/drawing/2014/main" id="{C9E1F0D8-A8AF-488C-DC97-65214F391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015568"/>
              </p:ext>
            </p:extLst>
          </p:nvPr>
        </p:nvGraphicFramePr>
        <p:xfrm>
          <a:off x="1333229" y="1664466"/>
          <a:ext cx="9524609" cy="35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A55C9B-E014-C581-0FE4-2D3FB9DC55A1}"/>
              </a:ext>
            </a:extLst>
          </p:cNvPr>
          <p:cNvSpPr txBox="1"/>
          <p:nvPr/>
        </p:nvSpPr>
        <p:spPr>
          <a:xfrm>
            <a:off x="526005" y="5267972"/>
            <a:ext cx="11139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*Note: During disasters, we make every effort to verify information with individual resources as time allows; however, we may have to include resources that have not been thoroughly vetted through normal processes. This could include social media posts made directly by the resource (not a 3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party). Sources of information are important to document on each new resource added for the event. </a:t>
            </a:r>
          </a:p>
        </p:txBody>
      </p:sp>
    </p:spTree>
    <p:extLst>
      <p:ext uri="{BB962C8B-B14F-4D97-AF65-F5344CB8AC3E}">
        <p14:creationId xmlns:p14="http://schemas.microsoft.com/office/powerpoint/2010/main" val="260745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7566</TotalTime>
  <Words>793</Words>
  <Application>Microsoft Office PowerPoint</Application>
  <PresentationFormat>Widescreen</PresentationFormat>
  <Paragraphs>107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April Knight</cp:lastModifiedBy>
  <cp:revision>228</cp:revision>
  <cp:lastPrinted>2024-09-23T00:10:27Z</cp:lastPrinted>
  <dcterms:created xsi:type="dcterms:W3CDTF">2022-05-17T21:00:04Z</dcterms:created>
  <dcterms:modified xsi:type="dcterms:W3CDTF">2024-09-23T17:15:44Z</dcterms:modified>
</cp:coreProperties>
</file>