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7" r:id="rId4"/>
    <p:sldMasterId id="2147483648" r:id="rId5"/>
  </p:sldMasterIdLst>
  <p:notesMasterIdLst>
    <p:notesMasterId r:id="rId26"/>
  </p:notesMasterIdLst>
  <p:handoutMasterIdLst>
    <p:handoutMasterId r:id="rId27"/>
  </p:handoutMasterIdLst>
  <p:sldIdLst>
    <p:sldId id="314" r:id="rId6"/>
    <p:sldId id="331" r:id="rId7"/>
    <p:sldId id="369" r:id="rId8"/>
    <p:sldId id="370" r:id="rId9"/>
    <p:sldId id="358" r:id="rId10"/>
    <p:sldId id="364" r:id="rId11"/>
    <p:sldId id="359" r:id="rId12"/>
    <p:sldId id="360" r:id="rId13"/>
    <p:sldId id="361" r:id="rId14"/>
    <p:sldId id="365" r:id="rId15"/>
    <p:sldId id="366" r:id="rId16"/>
    <p:sldId id="363" r:id="rId17"/>
    <p:sldId id="362" r:id="rId18"/>
    <p:sldId id="367" r:id="rId19"/>
    <p:sldId id="376" r:id="rId20"/>
    <p:sldId id="374" r:id="rId21"/>
    <p:sldId id="375" r:id="rId22"/>
    <p:sldId id="371" r:id="rId23"/>
    <p:sldId id="368" r:id="rId24"/>
    <p:sldId id="372" r:id="rId2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ug 2024 Deck Slide Options" id="{D8C83969-E7BE-4B15-BEFB-F025E6ECDF53}">
          <p14:sldIdLst>
            <p14:sldId id="314"/>
            <p14:sldId id="331"/>
            <p14:sldId id="369"/>
            <p14:sldId id="370"/>
            <p14:sldId id="358"/>
            <p14:sldId id="364"/>
            <p14:sldId id="359"/>
            <p14:sldId id="360"/>
            <p14:sldId id="361"/>
            <p14:sldId id="365"/>
            <p14:sldId id="366"/>
            <p14:sldId id="363"/>
            <p14:sldId id="362"/>
            <p14:sldId id="367"/>
            <p14:sldId id="376"/>
            <p14:sldId id="374"/>
            <p14:sldId id="375"/>
            <p14:sldId id="371"/>
            <p14:sldId id="368"/>
            <p14:sldId id="372"/>
          </p14:sldIdLst>
        </p14:section>
        <p14:section name="July 2023 Deck Slide Options" id="{1CE0CC4C-060D-40D3-8D3F-CDE74B41CAAC}">
          <p14:sldIdLst/>
        </p14:section>
      </p14:sectionLst>
    </p:ext>
    <p:ext uri="{EFAFB233-063F-42B5-8137-9DF3F51BA10A}">
      <p15:sldGuideLst xmlns:p15="http://schemas.microsoft.com/office/powerpoint/2012/main">
        <p15:guide id="1" orient="horz" pos="744" userDrawn="1">
          <p15:clr>
            <a:srgbClr val="A4A3A4"/>
          </p15:clr>
        </p15:guide>
        <p15:guide id="2" pos="528" userDrawn="1">
          <p15:clr>
            <a:srgbClr val="A4A3A4"/>
          </p15:clr>
        </p15:guide>
        <p15:guide id="3" orient="horz" pos="3528" userDrawn="1">
          <p15:clr>
            <a:srgbClr val="A4A3A4"/>
          </p15:clr>
        </p15:guide>
        <p15:guide id="4" pos="4056" userDrawn="1">
          <p15:clr>
            <a:srgbClr val="A4A3A4"/>
          </p15:clr>
        </p15:guide>
        <p15:guide id="5" orient="horz" pos="432"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D67"/>
    <a:srgbClr val="D24B62"/>
    <a:srgbClr val="3D98C1"/>
    <a:srgbClr val="FFFFFF"/>
    <a:srgbClr val="B8D9E8"/>
    <a:srgbClr val="D6E9F2"/>
    <a:srgbClr val="005288"/>
    <a:srgbClr val="EDEEEE"/>
    <a:srgbClr val="005188"/>
    <a:srgbClr val="5E973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D499DD-71F3-4FEA-BC36-7AF022735BD7}" v="38" dt="2024-09-23T15:42:57.219"/>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981" autoAdjust="0"/>
    <p:restoredTop sz="74733" autoAdjust="0"/>
  </p:normalViewPr>
  <p:slideViewPr>
    <p:cSldViewPr snapToGrid="0" snapToObjects="1">
      <p:cViewPr varScale="1">
        <p:scale>
          <a:sx n="84" d="100"/>
          <a:sy n="84" d="100"/>
        </p:scale>
        <p:origin x="1116" y="90"/>
      </p:cViewPr>
      <p:guideLst>
        <p:guide orient="horz" pos="744"/>
        <p:guide pos="528"/>
        <p:guide orient="horz" pos="3528"/>
        <p:guide pos="4056"/>
        <p:guide orient="horz" pos="432"/>
      </p:guideLst>
    </p:cSldViewPr>
  </p:slideViewPr>
  <p:outlineViewPr>
    <p:cViewPr>
      <p:scale>
        <a:sx n="33" d="100"/>
        <a:sy n="33" d="100"/>
      </p:scale>
      <p:origin x="0" y="-288"/>
    </p:cViewPr>
  </p:outlineViewPr>
  <p:notesTextViewPr>
    <p:cViewPr>
      <p:scale>
        <a:sx n="100" d="100"/>
        <a:sy n="100" d="100"/>
      </p:scale>
      <p:origin x="0" y="0"/>
    </p:cViewPr>
  </p:notesTextViewPr>
  <p:notesViewPr>
    <p:cSldViewPr snapToGrid="0" snapToObjects="1">
      <p:cViewPr varScale="1">
        <p:scale>
          <a:sx n="84" d="100"/>
          <a:sy n="84" d="100"/>
        </p:scale>
        <p:origin x="3018"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ung, James" userId="532f2cdb-6b84-493b-9d98-3ceef8b18ab0" providerId="ADAL" clId="{1CD499DD-71F3-4FEA-BC36-7AF022735BD7}"/>
    <pc:docChg chg="undo redo custSel addSld delSld modSld sldOrd modSection">
      <pc:chgData name="Young, James" userId="532f2cdb-6b84-493b-9d98-3ceef8b18ab0" providerId="ADAL" clId="{1CD499DD-71F3-4FEA-BC36-7AF022735BD7}" dt="2024-09-23T16:12:35.233" v="4031" actId="20577"/>
      <pc:docMkLst>
        <pc:docMk/>
      </pc:docMkLst>
      <pc:sldChg chg="del">
        <pc:chgData name="Young, James" userId="532f2cdb-6b84-493b-9d98-3ceef8b18ab0" providerId="ADAL" clId="{1CD499DD-71F3-4FEA-BC36-7AF022735BD7}" dt="2024-09-20T14:25:05.985" v="1122" actId="2696"/>
        <pc:sldMkLst>
          <pc:docMk/>
          <pc:sldMk cId="3442386806" sldId="295"/>
        </pc:sldMkLst>
      </pc:sldChg>
      <pc:sldChg chg="del">
        <pc:chgData name="Young, James" userId="532f2cdb-6b84-493b-9d98-3ceef8b18ab0" providerId="ADAL" clId="{1CD499DD-71F3-4FEA-BC36-7AF022735BD7}" dt="2024-09-20T14:25:05.985" v="1122" actId="2696"/>
        <pc:sldMkLst>
          <pc:docMk/>
          <pc:sldMk cId="1630287145" sldId="299"/>
        </pc:sldMkLst>
      </pc:sldChg>
      <pc:sldChg chg="del">
        <pc:chgData name="Young, James" userId="532f2cdb-6b84-493b-9d98-3ceef8b18ab0" providerId="ADAL" clId="{1CD499DD-71F3-4FEA-BC36-7AF022735BD7}" dt="2024-09-20T14:25:05.985" v="1122" actId="2696"/>
        <pc:sldMkLst>
          <pc:docMk/>
          <pc:sldMk cId="713560321" sldId="300"/>
        </pc:sldMkLst>
      </pc:sldChg>
      <pc:sldChg chg="addSp delSp modSp mod">
        <pc:chgData name="Young, James" userId="532f2cdb-6b84-493b-9d98-3ceef8b18ab0" providerId="ADAL" clId="{1CD499DD-71F3-4FEA-BC36-7AF022735BD7}" dt="2024-09-20T17:00:52.359" v="2140" actId="14100"/>
        <pc:sldMkLst>
          <pc:docMk/>
          <pc:sldMk cId="638611549" sldId="314"/>
        </pc:sldMkLst>
        <pc:spChg chg="mod">
          <ac:chgData name="Young, James" userId="532f2cdb-6b84-493b-9d98-3ceef8b18ab0" providerId="ADAL" clId="{1CD499DD-71F3-4FEA-BC36-7AF022735BD7}" dt="2024-09-19T17:19:38.042" v="60" actId="404"/>
          <ac:spMkLst>
            <pc:docMk/>
            <pc:sldMk cId="638611549" sldId="314"/>
            <ac:spMk id="5" creationId="{B450BB10-9A7F-91CF-5120-BC065E0B30F3}"/>
          </ac:spMkLst>
        </pc:spChg>
        <pc:spChg chg="del">
          <ac:chgData name="Young, James" userId="532f2cdb-6b84-493b-9d98-3ceef8b18ab0" providerId="ADAL" clId="{1CD499DD-71F3-4FEA-BC36-7AF022735BD7}" dt="2024-09-20T14:53:31.953" v="1814" actId="21"/>
          <ac:spMkLst>
            <pc:docMk/>
            <pc:sldMk cId="638611549" sldId="314"/>
            <ac:spMk id="6" creationId="{3A258E50-DB73-E2FB-B54A-38B46905525F}"/>
          </ac:spMkLst>
        </pc:spChg>
        <pc:spChg chg="del">
          <ac:chgData name="Young, James" userId="532f2cdb-6b84-493b-9d98-3ceef8b18ab0" providerId="ADAL" clId="{1CD499DD-71F3-4FEA-BC36-7AF022735BD7}" dt="2024-09-20T14:53:20.937" v="1813"/>
          <ac:spMkLst>
            <pc:docMk/>
            <pc:sldMk cId="638611549" sldId="314"/>
            <ac:spMk id="7" creationId="{337011D0-14C0-4A96-BB99-B4F28987658C}"/>
          </ac:spMkLst>
        </pc:spChg>
        <pc:spChg chg="mod">
          <ac:chgData name="Young, James" userId="532f2cdb-6b84-493b-9d98-3ceef8b18ab0" providerId="ADAL" clId="{1CD499DD-71F3-4FEA-BC36-7AF022735BD7}" dt="2024-09-19T17:18:19.989" v="33" actId="139"/>
          <ac:spMkLst>
            <pc:docMk/>
            <pc:sldMk cId="638611549" sldId="314"/>
            <ac:spMk id="8" creationId="{739FB285-1C0F-CEB6-ED4E-D6DB4CD3466A}"/>
          </ac:spMkLst>
        </pc:spChg>
        <pc:picChg chg="add mod">
          <ac:chgData name="Young, James" userId="532f2cdb-6b84-493b-9d98-3ceef8b18ab0" providerId="ADAL" clId="{1CD499DD-71F3-4FEA-BC36-7AF022735BD7}" dt="2024-09-20T17:00:52.359" v="2140" actId="14100"/>
          <ac:picMkLst>
            <pc:docMk/>
            <pc:sldMk cId="638611549" sldId="314"/>
            <ac:picMk id="2" creationId="{FA193B20-DF9F-4BAE-A786-3B65263ED2C7}"/>
          </ac:picMkLst>
        </pc:picChg>
        <pc:picChg chg="add del">
          <ac:chgData name="Young, James" userId="532f2cdb-6b84-493b-9d98-3ceef8b18ab0" providerId="ADAL" clId="{1CD499DD-71F3-4FEA-BC36-7AF022735BD7}" dt="2024-09-19T17:19:07.492" v="49" actId="22"/>
          <ac:picMkLst>
            <pc:docMk/>
            <pc:sldMk cId="638611549" sldId="314"/>
            <ac:picMk id="3" creationId="{1BF65163-D200-0F5D-8205-B3408564A909}"/>
          </ac:picMkLst>
        </pc:picChg>
      </pc:sldChg>
      <pc:sldChg chg="del">
        <pc:chgData name="Young, James" userId="532f2cdb-6b84-493b-9d98-3ceef8b18ab0" providerId="ADAL" clId="{1CD499DD-71F3-4FEA-BC36-7AF022735BD7}" dt="2024-09-19T17:19:47.185" v="61" actId="2696"/>
        <pc:sldMkLst>
          <pc:docMk/>
          <pc:sldMk cId="1408998015" sldId="315"/>
        </pc:sldMkLst>
      </pc:sldChg>
      <pc:sldChg chg="del">
        <pc:chgData name="Young, James" userId="532f2cdb-6b84-493b-9d98-3ceef8b18ab0" providerId="ADAL" clId="{1CD499DD-71F3-4FEA-BC36-7AF022735BD7}" dt="2024-09-20T12:08:07.476" v="707" actId="2696"/>
        <pc:sldMkLst>
          <pc:docMk/>
          <pc:sldMk cId="783902354" sldId="316"/>
        </pc:sldMkLst>
      </pc:sldChg>
      <pc:sldChg chg="del">
        <pc:chgData name="Young, James" userId="532f2cdb-6b84-493b-9d98-3ceef8b18ab0" providerId="ADAL" clId="{1CD499DD-71F3-4FEA-BC36-7AF022735BD7}" dt="2024-09-20T14:25:05.985" v="1122" actId="2696"/>
        <pc:sldMkLst>
          <pc:docMk/>
          <pc:sldMk cId="3008257844" sldId="317"/>
        </pc:sldMkLst>
      </pc:sldChg>
      <pc:sldChg chg="del">
        <pc:chgData name="Young, James" userId="532f2cdb-6b84-493b-9d98-3ceef8b18ab0" providerId="ADAL" clId="{1CD499DD-71F3-4FEA-BC36-7AF022735BD7}" dt="2024-09-20T12:08:05.216" v="706" actId="2696"/>
        <pc:sldMkLst>
          <pc:docMk/>
          <pc:sldMk cId="4122796938" sldId="318"/>
        </pc:sldMkLst>
      </pc:sldChg>
      <pc:sldChg chg="del">
        <pc:chgData name="Young, James" userId="532f2cdb-6b84-493b-9d98-3ceef8b18ab0" providerId="ADAL" clId="{1CD499DD-71F3-4FEA-BC36-7AF022735BD7}" dt="2024-09-20T14:25:05.985" v="1122" actId="2696"/>
        <pc:sldMkLst>
          <pc:docMk/>
          <pc:sldMk cId="3274057811" sldId="319"/>
        </pc:sldMkLst>
      </pc:sldChg>
      <pc:sldChg chg="del">
        <pc:chgData name="Young, James" userId="532f2cdb-6b84-493b-9d98-3ceef8b18ab0" providerId="ADAL" clId="{1CD499DD-71F3-4FEA-BC36-7AF022735BD7}" dt="2024-09-20T14:25:05.985" v="1122" actId="2696"/>
        <pc:sldMkLst>
          <pc:docMk/>
          <pc:sldMk cId="698946884" sldId="320"/>
        </pc:sldMkLst>
      </pc:sldChg>
      <pc:sldChg chg="del">
        <pc:chgData name="Young, James" userId="532f2cdb-6b84-493b-9d98-3ceef8b18ab0" providerId="ADAL" clId="{1CD499DD-71F3-4FEA-BC36-7AF022735BD7}" dt="2024-09-20T14:25:05.985" v="1122" actId="2696"/>
        <pc:sldMkLst>
          <pc:docMk/>
          <pc:sldMk cId="2820799283" sldId="321"/>
        </pc:sldMkLst>
      </pc:sldChg>
      <pc:sldChg chg="del">
        <pc:chgData name="Young, James" userId="532f2cdb-6b84-493b-9d98-3ceef8b18ab0" providerId="ADAL" clId="{1CD499DD-71F3-4FEA-BC36-7AF022735BD7}" dt="2024-09-20T14:25:05.985" v="1122" actId="2696"/>
        <pc:sldMkLst>
          <pc:docMk/>
          <pc:sldMk cId="881064978" sldId="322"/>
        </pc:sldMkLst>
      </pc:sldChg>
      <pc:sldChg chg="del">
        <pc:chgData name="Young, James" userId="532f2cdb-6b84-493b-9d98-3ceef8b18ab0" providerId="ADAL" clId="{1CD499DD-71F3-4FEA-BC36-7AF022735BD7}" dt="2024-09-20T14:25:05.985" v="1122" actId="2696"/>
        <pc:sldMkLst>
          <pc:docMk/>
          <pc:sldMk cId="3330202094" sldId="323"/>
        </pc:sldMkLst>
      </pc:sldChg>
      <pc:sldChg chg="del">
        <pc:chgData name="Young, James" userId="532f2cdb-6b84-493b-9d98-3ceef8b18ab0" providerId="ADAL" clId="{1CD499DD-71F3-4FEA-BC36-7AF022735BD7}" dt="2024-09-20T14:25:05.985" v="1122" actId="2696"/>
        <pc:sldMkLst>
          <pc:docMk/>
          <pc:sldMk cId="3513831125" sldId="324"/>
        </pc:sldMkLst>
      </pc:sldChg>
      <pc:sldChg chg="del">
        <pc:chgData name="Young, James" userId="532f2cdb-6b84-493b-9d98-3ceef8b18ab0" providerId="ADAL" clId="{1CD499DD-71F3-4FEA-BC36-7AF022735BD7}" dt="2024-09-20T14:25:05.985" v="1122" actId="2696"/>
        <pc:sldMkLst>
          <pc:docMk/>
          <pc:sldMk cId="1139936558" sldId="325"/>
        </pc:sldMkLst>
      </pc:sldChg>
      <pc:sldChg chg="del">
        <pc:chgData name="Young, James" userId="532f2cdb-6b84-493b-9d98-3ceef8b18ab0" providerId="ADAL" clId="{1CD499DD-71F3-4FEA-BC36-7AF022735BD7}" dt="2024-09-20T14:24:34.198" v="1121" actId="2696"/>
        <pc:sldMkLst>
          <pc:docMk/>
          <pc:sldMk cId="3381294122" sldId="327"/>
        </pc:sldMkLst>
      </pc:sldChg>
      <pc:sldChg chg="del">
        <pc:chgData name="Young, James" userId="532f2cdb-6b84-493b-9d98-3ceef8b18ab0" providerId="ADAL" clId="{1CD499DD-71F3-4FEA-BC36-7AF022735BD7}" dt="2024-09-20T14:25:05.985" v="1122" actId="2696"/>
        <pc:sldMkLst>
          <pc:docMk/>
          <pc:sldMk cId="661802893" sldId="328"/>
        </pc:sldMkLst>
      </pc:sldChg>
      <pc:sldChg chg="del">
        <pc:chgData name="Young, James" userId="532f2cdb-6b84-493b-9d98-3ceef8b18ab0" providerId="ADAL" clId="{1CD499DD-71F3-4FEA-BC36-7AF022735BD7}" dt="2024-09-20T14:25:05.985" v="1122" actId="2696"/>
        <pc:sldMkLst>
          <pc:docMk/>
          <pc:sldMk cId="2418286731" sldId="329"/>
        </pc:sldMkLst>
      </pc:sldChg>
      <pc:sldChg chg="del">
        <pc:chgData name="Young, James" userId="532f2cdb-6b84-493b-9d98-3ceef8b18ab0" providerId="ADAL" clId="{1CD499DD-71F3-4FEA-BC36-7AF022735BD7}" dt="2024-09-20T14:25:05.985" v="1122" actId="2696"/>
        <pc:sldMkLst>
          <pc:docMk/>
          <pc:sldMk cId="23571412" sldId="330"/>
        </pc:sldMkLst>
      </pc:sldChg>
      <pc:sldChg chg="addSp delSp modSp mod modClrScheme chgLayout">
        <pc:chgData name="Young, James" userId="532f2cdb-6b84-493b-9d98-3ceef8b18ab0" providerId="ADAL" clId="{1CD499DD-71F3-4FEA-BC36-7AF022735BD7}" dt="2024-09-20T14:15:32.822" v="913" actId="1076"/>
        <pc:sldMkLst>
          <pc:docMk/>
          <pc:sldMk cId="3949977315" sldId="331"/>
        </pc:sldMkLst>
        <pc:spChg chg="del mod ord">
          <ac:chgData name="Young, James" userId="532f2cdb-6b84-493b-9d98-3ceef8b18ab0" providerId="ADAL" clId="{1CD499DD-71F3-4FEA-BC36-7AF022735BD7}" dt="2024-09-20T12:25:06.914" v="898" actId="700"/>
          <ac:spMkLst>
            <pc:docMk/>
            <pc:sldMk cId="3949977315" sldId="331"/>
            <ac:spMk id="2" creationId="{D8DA4DFC-637B-503B-A1BD-EA9027B7BAF9}"/>
          </ac:spMkLst>
        </pc:spChg>
        <pc:spChg chg="del">
          <ac:chgData name="Young, James" userId="532f2cdb-6b84-493b-9d98-3ceef8b18ab0" providerId="ADAL" clId="{1CD499DD-71F3-4FEA-BC36-7AF022735BD7}" dt="2024-09-20T12:25:06.914" v="898" actId="700"/>
          <ac:spMkLst>
            <pc:docMk/>
            <pc:sldMk cId="3949977315" sldId="331"/>
            <ac:spMk id="3" creationId="{D6F4E7FE-1136-B42E-3543-EC975D754B9C}"/>
          </ac:spMkLst>
        </pc:spChg>
        <pc:spChg chg="del mod ord">
          <ac:chgData name="Young, James" userId="532f2cdb-6b84-493b-9d98-3ceef8b18ab0" providerId="ADAL" clId="{1CD499DD-71F3-4FEA-BC36-7AF022735BD7}" dt="2024-09-20T12:25:06.914" v="898" actId="700"/>
          <ac:spMkLst>
            <pc:docMk/>
            <pc:sldMk cId="3949977315" sldId="331"/>
            <ac:spMk id="4" creationId="{6C8E8FEB-7AD1-F466-B57A-539DD1B5E63F}"/>
          </ac:spMkLst>
        </pc:spChg>
        <pc:spChg chg="del mod ord">
          <ac:chgData name="Young, James" userId="532f2cdb-6b84-493b-9d98-3ceef8b18ab0" providerId="ADAL" clId="{1CD499DD-71F3-4FEA-BC36-7AF022735BD7}" dt="2024-09-20T14:15:24.022" v="911" actId="21"/>
          <ac:spMkLst>
            <pc:docMk/>
            <pc:sldMk cId="3949977315" sldId="331"/>
            <ac:spMk id="5" creationId="{21C49ED2-F344-1F4D-9B80-0C565B5B2A28}"/>
          </ac:spMkLst>
        </pc:spChg>
        <pc:spChg chg="mod ord modVis">
          <ac:chgData name="Young, James" userId="532f2cdb-6b84-493b-9d98-3ceef8b18ab0" providerId="ADAL" clId="{1CD499DD-71F3-4FEA-BC36-7AF022735BD7}" dt="2024-09-20T14:15:19.944" v="910" actId="26606"/>
          <ac:spMkLst>
            <pc:docMk/>
            <pc:sldMk cId="3949977315" sldId="331"/>
            <ac:spMk id="6" creationId="{0B254D91-3C98-618C-977D-6E0B4B18303D}"/>
          </ac:spMkLst>
        </pc:spChg>
        <pc:spChg chg="add del mod ord">
          <ac:chgData name="Young, James" userId="532f2cdb-6b84-493b-9d98-3ceef8b18ab0" providerId="ADAL" clId="{1CD499DD-71F3-4FEA-BC36-7AF022735BD7}" dt="2024-09-20T14:15:11.027" v="908" actId="700"/>
          <ac:spMkLst>
            <pc:docMk/>
            <pc:sldMk cId="3949977315" sldId="331"/>
            <ac:spMk id="7" creationId="{AC2C50AB-2D83-9FB0-FFC6-03EC7469DB16}"/>
          </ac:spMkLst>
        </pc:spChg>
        <pc:spChg chg="add del mod ord">
          <ac:chgData name="Young, James" userId="532f2cdb-6b84-493b-9d98-3ceef8b18ab0" providerId="ADAL" clId="{1CD499DD-71F3-4FEA-BC36-7AF022735BD7}" dt="2024-09-20T12:25:10.930" v="899"/>
          <ac:spMkLst>
            <pc:docMk/>
            <pc:sldMk cId="3949977315" sldId="331"/>
            <ac:spMk id="8" creationId="{1D89D98A-3F6D-828A-DC9B-51EB4A648DDC}"/>
          </ac:spMkLst>
        </pc:spChg>
        <pc:picChg chg="add mod ord">
          <ac:chgData name="Young, James" userId="532f2cdb-6b84-493b-9d98-3ceef8b18ab0" providerId="ADAL" clId="{1CD499DD-71F3-4FEA-BC36-7AF022735BD7}" dt="2024-09-20T14:15:32.822" v="913" actId="1076"/>
          <ac:picMkLst>
            <pc:docMk/>
            <pc:sldMk cId="3949977315" sldId="331"/>
            <ac:picMk id="9" creationId="{062ED122-3A10-6E49-A21C-CDE8A6A471AA}"/>
          </ac:picMkLst>
        </pc:picChg>
      </pc:sldChg>
      <pc:sldChg chg="del">
        <pc:chgData name="Young, James" userId="532f2cdb-6b84-493b-9d98-3ceef8b18ab0" providerId="ADAL" clId="{1CD499DD-71F3-4FEA-BC36-7AF022735BD7}" dt="2024-09-20T14:25:05.985" v="1122" actId="2696"/>
        <pc:sldMkLst>
          <pc:docMk/>
          <pc:sldMk cId="140304783" sldId="332"/>
        </pc:sldMkLst>
      </pc:sldChg>
      <pc:sldChg chg="del">
        <pc:chgData name="Young, James" userId="532f2cdb-6b84-493b-9d98-3ceef8b18ab0" providerId="ADAL" clId="{1CD499DD-71F3-4FEA-BC36-7AF022735BD7}" dt="2024-09-20T14:25:05.985" v="1122" actId="2696"/>
        <pc:sldMkLst>
          <pc:docMk/>
          <pc:sldMk cId="3306305274" sldId="333"/>
        </pc:sldMkLst>
      </pc:sldChg>
      <pc:sldChg chg="del">
        <pc:chgData name="Young, James" userId="532f2cdb-6b84-493b-9d98-3ceef8b18ab0" providerId="ADAL" clId="{1CD499DD-71F3-4FEA-BC36-7AF022735BD7}" dt="2024-09-20T14:25:05.985" v="1122" actId="2696"/>
        <pc:sldMkLst>
          <pc:docMk/>
          <pc:sldMk cId="2574838142" sldId="334"/>
        </pc:sldMkLst>
      </pc:sldChg>
      <pc:sldChg chg="addSp modSp del mod">
        <pc:chgData name="Young, James" userId="532f2cdb-6b84-493b-9d98-3ceef8b18ab0" providerId="ADAL" clId="{1CD499DD-71F3-4FEA-BC36-7AF022735BD7}" dt="2024-09-20T14:24:12.407" v="1120" actId="2696"/>
        <pc:sldMkLst>
          <pc:docMk/>
          <pc:sldMk cId="337667730" sldId="335"/>
        </pc:sldMkLst>
        <pc:spChg chg="mod">
          <ac:chgData name="Young, James" userId="532f2cdb-6b84-493b-9d98-3ceef8b18ab0" providerId="ADAL" clId="{1CD499DD-71F3-4FEA-BC36-7AF022735BD7}" dt="2024-09-19T17:44:43.653" v="634" actId="1076"/>
          <ac:spMkLst>
            <pc:docMk/>
            <pc:sldMk cId="337667730" sldId="335"/>
            <ac:spMk id="17" creationId="{7BA05AF3-C720-03AA-F044-6118B093EB6E}"/>
          </ac:spMkLst>
        </pc:spChg>
        <pc:spChg chg="mod">
          <ac:chgData name="Young, James" userId="532f2cdb-6b84-493b-9d98-3ceef8b18ab0" providerId="ADAL" clId="{1CD499DD-71F3-4FEA-BC36-7AF022735BD7}" dt="2024-09-19T17:47:17.229" v="704" actId="20577"/>
          <ac:spMkLst>
            <pc:docMk/>
            <pc:sldMk cId="337667730" sldId="335"/>
            <ac:spMk id="18" creationId="{B138E6D4-0E68-5015-B796-E84DD5EC8CD9}"/>
          </ac:spMkLst>
        </pc:spChg>
        <pc:picChg chg="add mod">
          <ac:chgData name="Young, James" userId="532f2cdb-6b84-493b-9d98-3ceef8b18ab0" providerId="ADAL" clId="{1CD499DD-71F3-4FEA-BC36-7AF022735BD7}" dt="2024-09-19T17:45:05.277" v="642" actId="1076"/>
          <ac:picMkLst>
            <pc:docMk/>
            <pc:sldMk cId="337667730" sldId="335"/>
            <ac:picMk id="6" creationId="{22594DAE-DAD7-56B9-1788-4D568EC50423}"/>
          </ac:picMkLst>
        </pc:picChg>
      </pc:sldChg>
      <pc:sldChg chg="del">
        <pc:chgData name="Young, James" userId="532f2cdb-6b84-493b-9d98-3ceef8b18ab0" providerId="ADAL" clId="{1CD499DD-71F3-4FEA-BC36-7AF022735BD7}" dt="2024-09-20T14:25:05.985" v="1122" actId="2696"/>
        <pc:sldMkLst>
          <pc:docMk/>
          <pc:sldMk cId="972062582" sldId="337"/>
        </pc:sldMkLst>
      </pc:sldChg>
      <pc:sldChg chg="del">
        <pc:chgData name="Young, James" userId="532f2cdb-6b84-493b-9d98-3ceef8b18ab0" providerId="ADAL" clId="{1CD499DD-71F3-4FEA-BC36-7AF022735BD7}" dt="2024-09-20T14:25:05.985" v="1122" actId="2696"/>
        <pc:sldMkLst>
          <pc:docMk/>
          <pc:sldMk cId="2595673944" sldId="338"/>
        </pc:sldMkLst>
      </pc:sldChg>
      <pc:sldChg chg="del">
        <pc:chgData name="Young, James" userId="532f2cdb-6b84-493b-9d98-3ceef8b18ab0" providerId="ADAL" clId="{1CD499DD-71F3-4FEA-BC36-7AF022735BD7}" dt="2024-09-20T14:25:05.985" v="1122" actId="2696"/>
        <pc:sldMkLst>
          <pc:docMk/>
          <pc:sldMk cId="2235531438" sldId="339"/>
        </pc:sldMkLst>
      </pc:sldChg>
      <pc:sldChg chg="del">
        <pc:chgData name="Young, James" userId="532f2cdb-6b84-493b-9d98-3ceef8b18ab0" providerId="ADAL" clId="{1CD499DD-71F3-4FEA-BC36-7AF022735BD7}" dt="2024-09-20T14:25:05.985" v="1122" actId="2696"/>
        <pc:sldMkLst>
          <pc:docMk/>
          <pc:sldMk cId="1308964095" sldId="340"/>
        </pc:sldMkLst>
      </pc:sldChg>
      <pc:sldChg chg="del">
        <pc:chgData name="Young, James" userId="532f2cdb-6b84-493b-9d98-3ceef8b18ab0" providerId="ADAL" clId="{1CD499DD-71F3-4FEA-BC36-7AF022735BD7}" dt="2024-09-20T14:24:34.198" v="1121" actId="2696"/>
        <pc:sldMkLst>
          <pc:docMk/>
          <pc:sldMk cId="1123422136" sldId="341"/>
        </pc:sldMkLst>
      </pc:sldChg>
      <pc:sldChg chg="del">
        <pc:chgData name="Young, James" userId="532f2cdb-6b84-493b-9d98-3ceef8b18ab0" providerId="ADAL" clId="{1CD499DD-71F3-4FEA-BC36-7AF022735BD7}" dt="2024-09-20T14:24:34.198" v="1121" actId="2696"/>
        <pc:sldMkLst>
          <pc:docMk/>
          <pc:sldMk cId="2007177382" sldId="343"/>
        </pc:sldMkLst>
      </pc:sldChg>
      <pc:sldChg chg="del">
        <pc:chgData name="Young, James" userId="532f2cdb-6b84-493b-9d98-3ceef8b18ab0" providerId="ADAL" clId="{1CD499DD-71F3-4FEA-BC36-7AF022735BD7}" dt="2024-09-20T14:24:34.198" v="1121" actId="2696"/>
        <pc:sldMkLst>
          <pc:docMk/>
          <pc:sldMk cId="1274024913" sldId="344"/>
        </pc:sldMkLst>
      </pc:sldChg>
      <pc:sldChg chg="del">
        <pc:chgData name="Young, James" userId="532f2cdb-6b84-493b-9d98-3ceef8b18ab0" providerId="ADAL" clId="{1CD499DD-71F3-4FEA-BC36-7AF022735BD7}" dt="2024-09-20T14:24:34.198" v="1121" actId="2696"/>
        <pc:sldMkLst>
          <pc:docMk/>
          <pc:sldMk cId="2528712242" sldId="347"/>
        </pc:sldMkLst>
      </pc:sldChg>
      <pc:sldChg chg="del">
        <pc:chgData name="Young, James" userId="532f2cdb-6b84-493b-9d98-3ceef8b18ab0" providerId="ADAL" clId="{1CD499DD-71F3-4FEA-BC36-7AF022735BD7}" dt="2024-09-20T14:24:34.198" v="1121" actId="2696"/>
        <pc:sldMkLst>
          <pc:docMk/>
          <pc:sldMk cId="313132503" sldId="349"/>
        </pc:sldMkLst>
      </pc:sldChg>
      <pc:sldChg chg="del">
        <pc:chgData name="Young, James" userId="532f2cdb-6b84-493b-9d98-3ceef8b18ab0" providerId="ADAL" clId="{1CD499DD-71F3-4FEA-BC36-7AF022735BD7}" dt="2024-09-20T14:24:34.198" v="1121" actId="2696"/>
        <pc:sldMkLst>
          <pc:docMk/>
          <pc:sldMk cId="3793262699" sldId="350"/>
        </pc:sldMkLst>
      </pc:sldChg>
      <pc:sldChg chg="del">
        <pc:chgData name="Young, James" userId="532f2cdb-6b84-493b-9d98-3ceef8b18ab0" providerId="ADAL" clId="{1CD499DD-71F3-4FEA-BC36-7AF022735BD7}" dt="2024-09-20T14:24:34.198" v="1121" actId="2696"/>
        <pc:sldMkLst>
          <pc:docMk/>
          <pc:sldMk cId="3505022003" sldId="351"/>
        </pc:sldMkLst>
      </pc:sldChg>
      <pc:sldChg chg="del">
        <pc:chgData name="Young, James" userId="532f2cdb-6b84-493b-9d98-3ceef8b18ab0" providerId="ADAL" clId="{1CD499DD-71F3-4FEA-BC36-7AF022735BD7}" dt="2024-09-20T14:24:34.198" v="1121" actId="2696"/>
        <pc:sldMkLst>
          <pc:docMk/>
          <pc:sldMk cId="1146762702" sldId="353"/>
        </pc:sldMkLst>
      </pc:sldChg>
      <pc:sldChg chg="del">
        <pc:chgData name="Young, James" userId="532f2cdb-6b84-493b-9d98-3ceef8b18ab0" providerId="ADAL" clId="{1CD499DD-71F3-4FEA-BC36-7AF022735BD7}" dt="2024-09-20T14:24:34.198" v="1121" actId="2696"/>
        <pc:sldMkLst>
          <pc:docMk/>
          <pc:sldMk cId="2814234806" sldId="354"/>
        </pc:sldMkLst>
      </pc:sldChg>
      <pc:sldChg chg="del">
        <pc:chgData name="Young, James" userId="532f2cdb-6b84-493b-9d98-3ceef8b18ab0" providerId="ADAL" clId="{1CD499DD-71F3-4FEA-BC36-7AF022735BD7}" dt="2024-09-20T14:25:12.772" v="1123" actId="2696"/>
        <pc:sldMkLst>
          <pc:docMk/>
          <pc:sldMk cId="244574648" sldId="356"/>
        </pc:sldMkLst>
      </pc:sldChg>
      <pc:sldChg chg="del">
        <pc:chgData name="Young, James" userId="532f2cdb-6b84-493b-9d98-3ceef8b18ab0" providerId="ADAL" clId="{1CD499DD-71F3-4FEA-BC36-7AF022735BD7}" dt="2024-09-20T14:25:12.772" v="1123" actId="2696"/>
        <pc:sldMkLst>
          <pc:docMk/>
          <pc:sldMk cId="1632254984" sldId="357"/>
        </pc:sldMkLst>
      </pc:sldChg>
      <pc:sldChg chg="addSp delSp modSp new mod ord">
        <pc:chgData name="Young, James" userId="532f2cdb-6b84-493b-9d98-3ceef8b18ab0" providerId="ADAL" clId="{1CD499DD-71F3-4FEA-BC36-7AF022735BD7}" dt="2024-09-20T17:01:45.063" v="2141" actId="1076"/>
        <pc:sldMkLst>
          <pc:docMk/>
          <pc:sldMk cId="2589278935" sldId="358"/>
        </pc:sldMkLst>
        <pc:spChg chg="mod">
          <ac:chgData name="Young, James" userId="532f2cdb-6b84-493b-9d98-3ceef8b18ab0" providerId="ADAL" clId="{1CD499DD-71F3-4FEA-BC36-7AF022735BD7}" dt="2024-09-19T17:26:26.865" v="101" actId="20577"/>
          <ac:spMkLst>
            <pc:docMk/>
            <pc:sldMk cId="2589278935" sldId="358"/>
            <ac:spMk id="2" creationId="{CC2CF524-F93E-6E6A-EFF1-457BF240703E}"/>
          </ac:spMkLst>
        </pc:spChg>
        <pc:spChg chg="del">
          <ac:chgData name="Young, James" userId="532f2cdb-6b84-493b-9d98-3ceef8b18ab0" providerId="ADAL" clId="{1CD499DD-71F3-4FEA-BC36-7AF022735BD7}" dt="2024-09-20T14:54:05.089" v="1817" actId="21"/>
          <ac:spMkLst>
            <pc:docMk/>
            <pc:sldMk cId="2589278935" sldId="358"/>
            <ac:spMk id="3" creationId="{00E178F0-FB7F-28C4-8876-582645E51998}"/>
          </ac:spMkLst>
        </pc:spChg>
        <pc:spChg chg="mod">
          <ac:chgData name="Young, James" userId="532f2cdb-6b84-493b-9d98-3ceef8b18ab0" providerId="ADAL" clId="{1CD499DD-71F3-4FEA-BC36-7AF022735BD7}" dt="2024-09-20T14:49:53.498" v="1715" actId="113"/>
          <ac:spMkLst>
            <pc:docMk/>
            <pc:sldMk cId="2589278935" sldId="358"/>
            <ac:spMk id="5" creationId="{E1E75819-6C32-5E81-18C4-7ECFFA8B44CE}"/>
          </ac:spMkLst>
        </pc:spChg>
        <pc:picChg chg="add del mod">
          <ac:chgData name="Young, James" userId="532f2cdb-6b84-493b-9d98-3ceef8b18ab0" providerId="ADAL" clId="{1CD499DD-71F3-4FEA-BC36-7AF022735BD7}" dt="2024-09-19T17:44:59.038" v="640" actId="21"/>
          <ac:picMkLst>
            <pc:docMk/>
            <pc:sldMk cId="2589278935" sldId="358"/>
            <ac:picMk id="6" creationId="{22594DAE-DAD7-56B9-1788-4D568EC50423}"/>
          </ac:picMkLst>
        </pc:picChg>
        <pc:picChg chg="add mod">
          <ac:chgData name="Young, James" userId="532f2cdb-6b84-493b-9d98-3ceef8b18ab0" providerId="ADAL" clId="{1CD499DD-71F3-4FEA-BC36-7AF022735BD7}" dt="2024-09-20T17:01:45.063" v="2141" actId="1076"/>
          <ac:picMkLst>
            <pc:docMk/>
            <pc:sldMk cId="2589278935" sldId="358"/>
            <ac:picMk id="7" creationId="{B941A62D-02A8-8B72-6CD8-0593A27F1146}"/>
          </ac:picMkLst>
        </pc:picChg>
      </pc:sldChg>
      <pc:sldChg chg="new del">
        <pc:chgData name="Young, James" userId="532f2cdb-6b84-493b-9d98-3ceef8b18ab0" providerId="ADAL" clId="{1CD499DD-71F3-4FEA-BC36-7AF022735BD7}" dt="2024-09-19T17:29:21.134" v="249" actId="680"/>
        <pc:sldMkLst>
          <pc:docMk/>
          <pc:sldMk cId="319098219" sldId="359"/>
        </pc:sldMkLst>
      </pc:sldChg>
      <pc:sldChg chg="addSp delSp modSp new mod modClrScheme chgLayout">
        <pc:chgData name="Young, James" userId="532f2cdb-6b84-493b-9d98-3ceef8b18ab0" providerId="ADAL" clId="{1CD499DD-71F3-4FEA-BC36-7AF022735BD7}" dt="2024-09-23T16:12:35.233" v="4031" actId="20577"/>
        <pc:sldMkLst>
          <pc:docMk/>
          <pc:sldMk cId="1826820537" sldId="359"/>
        </pc:sldMkLst>
        <pc:spChg chg="del mod ord">
          <ac:chgData name="Young, James" userId="532f2cdb-6b84-493b-9d98-3ceef8b18ab0" providerId="ADAL" clId="{1CD499DD-71F3-4FEA-BC36-7AF022735BD7}" dt="2024-09-19T17:29:41.604" v="251" actId="700"/>
          <ac:spMkLst>
            <pc:docMk/>
            <pc:sldMk cId="1826820537" sldId="359"/>
            <ac:spMk id="2" creationId="{15490A8A-240E-0FD8-E44C-CB95D6E58261}"/>
          </ac:spMkLst>
        </pc:spChg>
        <pc:spChg chg="del mod ord">
          <ac:chgData name="Young, James" userId="532f2cdb-6b84-493b-9d98-3ceef8b18ab0" providerId="ADAL" clId="{1CD499DD-71F3-4FEA-BC36-7AF022735BD7}" dt="2024-09-19T17:29:41.604" v="251" actId="700"/>
          <ac:spMkLst>
            <pc:docMk/>
            <pc:sldMk cId="1826820537" sldId="359"/>
            <ac:spMk id="3" creationId="{A0A7BD65-3CBD-9B72-8C30-046F99B103F3}"/>
          </ac:spMkLst>
        </pc:spChg>
        <pc:spChg chg="del mod ord">
          <ac:chgData name="Young, James" userId="532f2cdb-6b84-493b-9d98-3ceef8b18ab0" providerId="ADAL" clId="{1CD499DD-71F3-4FEA-BC36-7AF022735BD7}" dt="2024-09-20T14:54:15.476" v="1819" actId="21"/>
          <ac:spMkLst>
            <pc:docMk/>
            <pc:sldMk cId="1826820537" sldId="359"/>
            <ac:spMk id="4" creationId="{9FDC297E-C03E-4375-D58B-99A9B9516246}"/>
          </ac:spMkLst>
        </pc:spChg>
        <pc:spChg chg="mod ord">
          <ac:chgData name="Young, James" userId="532f2cdb-6b84-493b-9d98-3ceef8b18ab0" providerId="ADAL" clId="{1CD499DD-71F3-4FEA-BC36-7AF022735BD7}" dt="2024-09-19T17:29:41.604" v="251" actId="700"/>
          <ac:spMkLst>
            <pc:docMk/>
            <pc:sldMk cId="1826820537" sldId="359"/>
            <ac:spMk id="5" creationId="{64805E7C-0E04-5BC7-B694-FCB799DE529C}"/>
          </ac:spMkLst>
        </pc:spChg>
        <pc:spChg chg="add mod ord">
          <ac:chgData name="Young, James" userId="532f2cdb-6b84-493b-9d98-3ceef8b18ab0" providerId="ADAL" clId="{1CD499DD-71F3-4FEA-BC36-7AF022735BD7}" dt="2024-09-19T17:29:58.338" v="287" actId="20577"/>
          <ac:spMkLst>
            <pc:docMk/>
            <pc:sldMk cId="1826820537" sldId="359"/>
            <ac:spMk id="6" creationId="{EDEADCD2-3EB7-E4E0-1618-B8D99EC7C26D}"/>
          </ac:spMkLst>
        </pc:spChg>
        <pc:spChg chg="add mod ord">
          <ac:chgData name="Young, James" userId="532f2cdb-6b84-493b-9d98-3ceef8b18ab0" providerId="ADAL" clId="{1CD499DD-71F3-4FEA-BC36-7AF022735BD7}" dt="2024-09-23T16:12:35.233" v="4031" actId="20577"/>
          <ac:spMkLst>
            <pc:docMk/>
            <pc:sldMk cId="1826820537" sldId="359"/>
            <ac:spMk id="7" creationId="{4C539480-7C9D-3434-BCFE-1ECA57FEA2A5}"/>
          </ac:spMkLst>
        </pc:spChg>
        <pc:spChg chg="add mod ord">
          <ac:chgData name="Young, James" userId="532f2cdb-6b84-493b-9d98-3ceef8b18ab0" providerId="ADAL" clId="{1CD499DD-71F3-4FEA-BC36-7AF022735BD7}" dt="2024-09-19T17:29:52.283" v="278" actId="20577"/>
          <ac:spMkLst>
            <pc:docMk/>
            <pc:sldMk cId="1826820537" sldId="359"/>
            <ac:spMk id="8" creationId="{42D21534-0D42-559F-5FFF-106F4BE89F9D}"/>
          </ac:spMkLst>
        </pc:spChg>
        <pc:spChg chg="add mod ord">
          <ac:chgData name="Young, James" userId="532f2cdb-6b84-493b-9d98-3ceef8b18ab0" providerId="ADAL" clId="{1CD499DD-71F3-4FEA-BC36-7AF022735BD7}" dt="2024-09-20T17:02:42.033" v="2243" actId="20577"/>
          <ac:spMkLst>
            <pc:docMk/>
            <pc:sldMk cId="1826820537" sldId="359"/>
            <ac:spMk id="9" creationId="{2A9FD8E7-8192-5B6D-EC3C-91E5CD09FC8C}"/>
          </ac:spMkLst>
        </pc:spChg>
        <pc:spChg chg="add mod ord">
          <ac:chgData name="Young, James" userId="532f2cdb-6b84-493b-9d98-3ceef8b18ab0" providerId="ADAL" clId="{1CD499DD-71F3-4FEA-BC36-7AF022735BD7}" dt="2024-09-19T17:29:46.027" v="261" actId="20577"/>
          <ac:spMkLst>
            <pc:docMk/>
            <pc:sldMk cId="1826820537" sldId="359"/>
            <ac:spMk id="10" creationId="{456CAAB2-3E05-EF7A-4F48-EF9F0AC15EA7}"/>
          </ac:spMkLst>
        </pc:spChg>
      </pc:sldChg>
      <pc:sldChg chg="addSp delSp modSp new mod modNotesTx">
        <pc:chgData name="Young, James" userId="532f2cdb-6b84-493b-9d98-3ceef8b18ab0" providerId="ADAL" clId="{1CD499DD-71F3-4FEA-BC36-7AF022735BD7}" dt="2024-09-20T14:54:19.289" v="1820" actId="21"/>
        <pc:sldMkLst>
          <pc:docMk/>
          <pc:sldMk cId="1647871280" sldId="360"/>
        </pc:sldMkLst>
        <pc:spChg chg="del">
          <ac:chgData name="Young, James" userId="532f2cdb-6b84-493b-9d98-3ceef8b18ab0" providerId="ADAL" clId="{1CD499DD-71F3-4FEA-BC36-7AF022735BD7}" dt="2024-09-20T14:54:19.289" v="1820" actId="21"/>
          <ac:spMkLst>
            <pc:docMk/>
            <pc:sldMk cId="1647871280" sldId="360"/>
            <ac:spMk id="2" creationId="{9426A5BA-1CA7-8E8A-97E9-E3A0FE1E97BD}"/>
          </ac:spMkLst>
        </pc:spChg>
        <pc:spChg chg="del">
          <ac:chgData name="Young, James" userId="532f2cdb-6b84-493b-9d98-3ceef8b18ab0" providerId="ADAL" clId="{1CD499DD-71F3-4FEA-BC36-7AF022735BD7}" dt="2024-09-19T17:42:59.720" v="628" actId="21"/>
          <ac:spMkLst>
            <pc:docMk/>
            <pc:sldMk cId="1647871280" sldId="360"/>
            <ac:spMk id="4" creationId="{ED1DBC7D-81D9-B576-88B9-AE74895D6DDF}"/>
          </ac:spMkLst>
        </pc:spChg>
        <pc:spChg chg="del">
          <ac:chgData name="Young, James" userId="532f2cdb-6b84-493b-9d98-3ceef8b18ab0" providerId="ADAL" clId="{1CD499DD-71F3-4FEA-BC36-7AF022735BD7}" dt="2024-09-19T17:47:30.735" v="705" actId="21"/>
          <ac:spMkLst>
            <pc:docMk/>
            <pc:sldMk cId="1647871280" sldId="360"/>
            <ac:spMk id="5" creationId="{1D025D58-6EE0-86B1-AD3A-E5D237A787AA}"/>
          </ac:spMkLst>
        </pc:spChg>
        <pc:spChg chg="add del mod">
          <ac:chgData name="Young, James" userId="532f2cdb-6b84-493b-9d98-3ceef8b18ab0" providerId="ADAL" clId="{1CD499DD-71F3-4FEA-BC36-7AF022735BD7}" dt="2024-09-19T17:43:13.982" v="630" actId="478"/>
          <ac:spMkLst>
            <pc:docMk/>
            <pc:sldMk cId="1647871280" sldId="360"/>
            <ac:spMk id="7" creationId="{ED1DBC7D-81D9-B576-88B9-AE74895D6DDF}"/>
          </ac:spMkLst>
        </pc:spChg>
        <pc:picChg chg="add mod">
          <ac:chgData name="Young, James" userId="532f2cdb-6b84-493b-9d98-3ceef8b18ab0" providerId="ADAL" clId="{1CD499DD-71F3-4FEA-BC36-7AF022735BD7}" dt="2024-09-19T17:42:54.869" v="627"/>
          <ac:picMkLst>
            <pc:docMk/>
            <pc:sldMk cId="1647871280" sldId="360"/>
            <ac:picMk id="6" creationId="{BD98CC5D-9F26-E320-9F1C-10CA854D3A7C}"/>
          </ac:picMkLst>
        </pc:picChg>
        <pc:picChg chg="add mod">
          <ac:chgData name="Young, James" userId="532f2cdb-6b84-493b-9d98-3ceef8b18ab0" providerId="ADAL" clId="{1CD499DD-71F3-4FEA-BC36-7AF022735BD7}" dt="2024-09-19T17:43:29.549" v="632" actId="1076"/>
          <ac:picMkLst>
            <pc:docMk/>
            <pc:sldMk cId="1647871280" sldId="360"/>
            <ac:picMk id="8" creationId="{32E88F07-E5AD-CC5B-224E-9FED9DDCEBE0}"/>
          </ac:picMkLst>
        </pc:picChg>
      </pc:sldChg>
      <pc:sldChg chg="addSp delSp modSp add mod">
        <pc:chgData name="Young, James" userId="532f2cdb-6b84-493b-9d98-3ceef8b18ab0" providerId="ADAL" clId="{1CD499DD-71F3-4FEA-BC36-7AF022735BD7}" dt="2024-09-20T17:03:38.051" v="2272" actId="20577"/>
        <pc:sldMkLst>
          <pc:docMk/>
          <pc:sldMk cId="1345026755" sldId="361"/>
        </pc:sldMkLst>
        <pc:spChg chg="mod">
          <ac:chgData name="Young, James" userId="532f2cdb-6b84-493b-9d98-3ceef8b18ab0" providerId="ADAL" clId="{1CD499DD-71F3-4FEA-BC36-7AF022735BD7}" dt="2024-09-20T14:20:03.375" v="1017" actId="20577"/>
          <ac:spMkLst>
            <pc:docMk/>
            <pc:sldMk cId="1345026755" sldId="361"/>
            <ac:spMk id="2" creationId="{CC2CF524-F93E-6E6A-EFF1-457BF240703E}"/>
          </ac:spMkLst>
        </pc:spChg>
        <pc:spChg chg="del">
          <ac:chgData name="Young, James" userId="532f2cdb-6b84-493b-9d98-3ceef8b18ab0" providerId="ADAL" clId="{1CD499DD-71F3-4FEA-BC36-7AF022735BD7}" dt="2024-09-20T14:54:26.586" v="1821" actId="21"/>
          <ac:spMkLst>
            <pc:docMk/>
            <pc:sldMk cId="1345026755" sldId="361"/>
            <ac:spMk id="3" creationId="{00E178F0-FB7F-28C4-8876-582645E51998}"/>
          </ac:spMkLst>
        </pc:spChg>
        <pc:spChg chg="mod">
          <ac:chgData name="Young, James" userId="532f2cdb-6b84-493b-9d98-3ceef8b18ab0" providerId="ADAL" clId="{1CD499DD-71F3-4FEA-BC36-7AF022735BD7}" dt="2024-09-20T17:03:38.051" v="2272" actId="20577"/>
          <ac:spMkLst>
            <pc:docMk/>
            <pc:sldMk cId="1345026755" sldId="361"/>
            <ac:spMk id="5" creationId="{E1E75819-6C32-5E81-18C4-7ECFFA8B44CE}"/>
          </ac:spMkLst>
        </pc:spChg>
        <pc:picChg chg="add mod">
          <ac:chgData name="Young, James" userId="532f2cdb-6b84-493b-9d98-3ceef8b18ab0" providerId="ADAL" clId="{1CD499DD-71F3-4FEA-BC36-7AF022735BD7}" dt="2024-09-20T14:47:58.186" v="1696"/>
          <ac:picMkLst>
            <pc:docMk/>
            <pc:sldMk cId="1345026755" sldId="361"/>
            <ac:picMk id="6" creationId="{E45900B0-B14F-B2B0-4FD3-D5F2695AA90E}"/>
          </ac:picMkLst>
        </pc:picChg>
        <pc:picChg chg="del">
          <ac:chgData name="Young, James" userId="532f2cdb-6b84-493b-9d98-3ceef8b18ab0" providerId="ADAL" clId="{1CD499DD-71F3-4FEA-BC36-7AF022735BD7}" dt="2024-09-20T12:22:59.679" v="897" actId="21"/>
          <ac:picMkLst>
            <pc:docMk/>
            <pc:sldMk cId="1345026755" sldId="361"/>
            <ac:picMk id="7" creationId="{B941A62D-02A8-8B72-6CD8-0593A27F1146}"/>
          </ac:picMkLst>
        </pc:picChg>
      </pc:sldChg>
      <pc:sldChg chg="addSp delSp modSp add mod modClrScheme chgLayout">
        <pc:chgData name="Young, James" userId="532f2cdb-6b84-493b-9d98-3ceef8b18ab0" providerId="ADAL" clId="{1CD499DD-71F3-4FEA-BC36-7AF022735BD7}" dt="2024-09-23T12:18:59.220" v="2702" actId="20577"/>
        <pc:sldMkLst>
          <pc:docMk/>
          <pc:sldMk cId="2138928681" sldId="362"/>
        </pc:sldMkLst>
        <pc:spChg chg="mod ord">
          <ac:chgData name="Young, James" userId="532f2cdb-6b84-493b-9d98-3ceef8b18ab0" providerId="ADAL" clId="{1CD499DD-71F3-4FEA-BC36-7AF022735BD7}" dt="2024-09-23T12:18:59.220" v="2702" actId="20577"/>
          <ac:spMkLst>
            <pc:docMk/>
            <pc:sldMk cId="2138928681" sldId="362"/>
            <ac:spMk id="2" creationId="{CC2CF524-F93E-6E6A-EFF1-457BF240703E}"/>
          </ac:spMkLst>
        </pc:spChg>
        <pc:spChg chg="del mod ord">
          <ac:chgData name="Young, James" userId="532f2cdb-6b84-493b-9d98-3ceef8b18ab0" providerId="ADAL" clId="{1CD499DD-71F3-4FEA-BC36-7AF022735BD7}" dt="2024-09-20T14:54:45.679" v="1825" actId="21"/>
          <ac:spMkLst>
            <pc:docMk/>
            <pc:sldMk cId="2138928681" sldId="362"/>
            <ac:spMk id="3" creationId="{00E178F0-FB7F-28C4-8876-582645E51998}"/>
          </ac:spMkLst>
        </pc:spChg>
        <pc:spChg chg="mod ord">
          <ac:chgData name="Young, James" userId="532f2cdb-6b84-493b-9d98-3ceef8b18ab0" providerId="ADAL" clId="{1CD499DD-71F3-4FEA-BC36-7AF022735BD7}" dt="2024-09-20T14:22:53.311" v="1057" actId="700"/>
          <ac:spMkLst>
            <pc:docMk/>
            <pc:sldMk cId="2138928681" sldId="362"/>
            <ac:spMk id="4" creationId="{3D673895-21DD-BFF7-2CF2-448803FF6632}"/>
          </ac:spMkLst>
        </pc:spChg>
        <pc:spChg chg="mod ord">
          <ac:chgData name="Young, James" userId="532f2cdb-6b84-493b-9d98-3ceef8b18ab0" providerId="ADAL" clId="{1CD499DD-71F3-4FEA-BC36-7AF022735BD7}" dt="2024-09-20T18:11:44.621" v="2563" actId="20577"/>
          <ac:spMkLst>
            <pc:docMk/>
            <pc:sldMk cId="2138928681" sldId="362"/>
            <ac:spMk id="5" creationId="{E1E75819-6C32-5E81-18C4-7ECFFA8B44CE}"/>
          </ac:spMkLst>
        </pc:spChg>
        <pc:spChg chg="add del mod ord">
          <ac:chgData name="Young, James" userId="532f2cdb-6b84-493b-9d98-3ceef8b18ab0" providerId="ADAL" clId="{1CD499DD-71F3-4FEA-BC36-7AF022735BD7}" dt="2024-09-20T14:22:53.311" v="1057" actId="700"/>
          <ac:spMkLst>
            <pc:docMk/>
            <pc:sldMk cId="2138928681" sldId="362"/>
            <ac:spMk id="6" creationId="{918CA38A-3953-CEF8-3E53-84D71CC1C0BF}"/>
          </ac:spMkLst>
        </pc:spChg>
        <pc:spChg chg="add del mod ord">
          <ac:chgData name="Young, James" userId="532f2cdb-6b84-493b-9d98-3ceef8b18ab0" providerId="ADAL" clId="{1CD499DD-71F3-4FEA-BC36-7AF022735BD7}" dt="2024-09-20T14:22:53.311" v="1057" actId="700"/>
          <ac:spMkLst>
            <pc:docMk/>
            <pc:sldMk cId="2138928681" sldId="362"/>
            <ac:spMk id="7" creationId="{DCB2ABCA-BEB1-EF96-65EB-64A5F41AE30F}"/>
          </ac:spMkLst>
        </pc:spChg>
        <pc:spChg chg="add del mod ord">
          <ac:chgData name="Young, James" userId="532f2cdb-6b84-493b-9d98-3ceef8b18ab0" providerId="ADAL" clId="{1CD499DD-71F3-4FEA-BC36-7AF022735BD7}" dt="2024-09-20T14:45:20.314" v="1680"/>
          <ac:spMkLst>
            <pc:docMk/>
            <pc:sldMk cId="2138928681" sldId="362"/>
            <ac:spMk id="8" creationId="{B015BB5D-233E-1C89-9ACC-F29120F49807}"/>
          </ac:spMkLst>
        </pc:spChg>
        <pc:picChg chg="del">
          <ac:chgData name="Young, James" userId="532f2cdb-6b84-493b-9d98-3ceef8b18ab0" providerId="ADAL" clId="{1CD499DD-71F3-4FEA-BC36-7AF022735BD7}" dt="2024-09-20T12:22:56.566" v="896" actId="21"/>
          <ac:picMkLst>
            <pc:docMk/>
            <pc:sldMk cId="2138928681" sldId="362"/>
            <ac:picMk id="7" creationId="{B941A62D-02A8-8B72-6CD8-0593A27F1146}"/>
          </ac:picMkLst>
        </pc:picChg>
        <pc:picChg chg="add mod">
          <ac:chgData name="Young, James" userId="532f2cdb-6b84-493b-9d98-3ceef8b18ab0" providerId="ADAL" clId="{1CD499DD-71F3-4FEA-BC36-7AF022735BD7}" dt="2024-09-20T14:45:22.418" v="1681" actId="27614"/>
          <ac:picMkLst>
            <pc:docMk/>
            <pc:sldMk cId="2138928681" sldId="362"/>
            <ac:picMk id="10" creationId="{20D2134F-F703-6D46-1828-B56227C0A2F6}"/>
          </ac:picMkLst>
        </pc:picChg>
      </pc:sldChg>
      <pc:sldChg chg="addSp delSp modSp new mod modClrScheme chgLayout">
        <pc:chgData name="Young, James" userId="532f2cdb-6b84-493b-9d98-3ceef8b18ab0" providerId="ADAL" clId="{1CD499DD-71F3-4FEA-BC36-7AF022735BD7}" dt="2024-09-20T14:54:40.947" v="1824" actId="21"/>
        <pc:sldMkLst>
          <pc:docMk/>
          <pc:sldMk cId="3510641150" sldId="363"/>
        </pc:sldMkLst>
        <pc:spChg chg="mod ord">
          <ac:chgData name="Young, James" userId="532f2cdb-6b84-493b-9d98-3ceef8b18ab0" providerId="ADAL" clId="{1CD499DD-71F3-4FEA-BC36-7AF022735BD7}" dt="2024-09-20T14:22:31.774" v="1055" actId="700"/>
          <ac:spMkLst>
            <pc:docMk/>
            <pc:sldMk cId="3510641150" sldId="363"/>
            <ac:spMk id="2" creationId="{E545FCFF-6701-3B92-67B7-1FA6A58183D4}"/>
          </ac:spMkLst>
        </pc:spChg>
        <pc:spChg chg="del mod ord">
          <ac:chgData name="Young, James" userId="532f2cdb-6b84-493b-9d98-3ceef8b18ab0" providerId="ADAL" clId="{1CD499DD-71F3-4FEA-BC36-7AF022735BD7}" dt="2024-09-20T14:54:40.947" v="1824" actId="21"/>
          <ac:spMkLst>
            <pc:docMk/>
            <pc:sldMk cId="3510641150" sldId="363"/>
            <ac:spMk id="3" creationId="{5EEA5879-E66E-B9E0-F2DD-79DAC8027441}"/>
          </ac:spMkLst>
        </pc:spChg>
        <pc:spChg chg="mod ord">
          <ac:chgData name="Young, James" userId="532f2cdb-6b84-493b-9d98-3ceef8b18ab0" providerId="ADAL" clId="{1CD499DD-71F3-4FEA-BC36-7AF022735BD7}" dt="2024-09-20T14:22:31.774" v="1055" actId="700"/>
          <ac:spMkLst>
            <pc:docMk/>
            <pc:sldMk cId="3510641150" sldId="363"/>
            <ac:spMk id="4" creationId="{55BE8A06-F0E9-24AD-57BA-D14A0596FE17}"/>
          </ac:spMkLst>
        </pc:spChg>
        <pc:spChg chg="mod ord">
          <ac:chgData name="Young, James" userId="532f2cdb-6b84-493b-9d98-3ceef8b18ab0" providerId="ADAL" clId="{1CD499DD-71F3-4FEA-BC36-7AF022735BD7}" dt="2024-09-20T14:31:28.848" v="1165" actId="20577"/>
          <ac:spMkLst>
            <pc:docMk/>
            <pc:sldMk cId="3510641150" sldId="363"/>
            <ac:spMk id="5" creationId="{D02CAD9A-52FE-AE0C-6D2B-026D91126B1E}"/>
          </ac:spMkLst>
        </pc:spChg>
        <pc:spChg chg="add del mod ord">
          <ac:chgData name="Young, James" userId="532f2cdb-6b84-493b-9d98-3ceef8b18ab0" providerId="ADAL" clId="{1CD499DD-71F3-4FEA-BC36-7AF022735BD7}" dt="2024-09-20T14:22:31.774" v="1055" actId="700"/>
          <ac:spMkLst>
            <pc:docMk/>
            <pc:sldMk cId="3510641150" sldId="363"/>
            <ac:spMk id="6" creationId="{90DDC7E5-A546-27A8-E9E6-26689F6ADD80}"/>
          </ac:spMkLst>
        </pc:spChg>
        <pc:picChg chg="add mod">
          <ac:chgData name="Young, James" userId="532f2cdb-6b84-493b-9d98-3ceef8b18ab0" providerId="ADAL" clId="{1CD499DD-71F3-4FEA-BC36-7AF022735BD7}" dt="2024-09-20T14:47:48.919" v="1695" actId="1076"/>
          <ac:picMkLst>
            <pc:docMk/>
            <pc:sldMk cId="3510641150" sldId="363"/>
            <ac:picMk id="7" creationId="{BB435E73-FB52-0F86-2AC3-2A898122C488}"/>
          </ac:picMkLst>
        </pc:picChg>
      </pc:sldChg>
      <pc:sldChg chg="addSp delSp modSp new mod">
        <pc:chgData name="Young, James" userId="532f2cdb-6b84-493b-9d98-3ceef8b18ab0" providerId="ADAL" clId="{1CD499DD-71F3-4FEA-BC36-7AF022735BD7}" dt="2024-09-20T18:15:56.267" v="2646" actId="20577"/>
        <pc:sldMkLst>
          <pc:docMk/>
          <pc:sldMk cId="4207974350" sldId="364"/>
        </pc:sldMkLst>
        <pc:spChg chg="mod">
          <ac:chgData name="Young, James" userId="532f2cdb-6b84-493b-9d98-3ceef8b18ab0" providerId="ADAL" clId="{1CD499DD-71F3-4FEA-BC36-7AF022735BD7}" dt="2024-09-20T18:15:56.267" v="2646" actId="20577"/>
          <ac:spMkLst>
            <pc:docMk/>
            <pc:sldMk cId="4207974350" sldId="364"/>
            <ac:spMk id="2" creationId="{B78534C0-A19F-7545-CF2F-DE06FDE6DADF}"/>
          </ac:spMkLst>
        </pc:spChg>
        <pc:spChg chg="del">
          <ac:chgData name="Young, James" userId="532f2cdb-6b84-493b-9d98-3ceef8b18ab0" providerId="ADAL" clId="{1CD499DD-71F3-4FEA-BC36-7AF022735BD7}" dt="2024-09-20T14:43:13.197" v="1673"/>
          <ac:spMkLst>
            <pc:docMk/>
            <pc:sldMk cId="4207974350" sldId="364"/>
            <ac:spMk id="3" creationId="{81ED33B2-26D9-757F-46E4-63CCCC486CFA}"/>
          </ac:spMkLst>
        </pc:spChg>
        <pc:spChg chg="mod">
          <ac:chgData name="Young, James" userId="532f2cdb-6b84-493b-9d98-3ceef8b18ab0" providerId="ADAL" clId="{1CD499DD-71F3-4FEA-BC36-7AF022735BD7}" dt="2024-09-20T18:13:46.534" v="2628" actId="404"/>
          <ac:spMkLst>
            <pc:docMk/>
            <pc:sldMk cId="4207974350" sldId="364"/>
            <ac:spMk id="4" creationId="{C07217C8-C04F-1021-FBB4-F0F185EF6BD9}"/>
          </ac:spMkLst>
        </pc:spChg>
        <pc:spChg chg="del">
          <ac:chgData name="Young, James" userId="532f2cdb-6b84-493b-9d98-3ceef8b18ab0" providerId="ADAL" clId="{1CD499DD-71F3-4FEA-BC36-7AF022735BD7}" dt="2024-09-20T14:54:10.345" v="1818" actId="21"/>
          <ac:spMkLst>
            <pc:docMk/>
            <pc:sldMk cId="4207974350" sldId="364"/>
            <ac:spMk id="5" creationId="{DC64DDFE-BCF6-EA1A-8EDD-BFBAF192D76F}"/>
          </ac:spMkLst>
        </pc:spChg>
        <pc:picChg chg="add mod">
          <ac:chgData name="Young, James" userId="532f2cdb-6b84-493b-9d98-3ceef8b18ab0" providerId="ADAL" clId="{1CD499DD-71F3-4FEA-BC36-7AF022735BD7}" dt="2024-09-20T14:43:19.447" v="1677" actId="962"/>
          <ac:picMkLst>
            <pc:docMk/>
            <pc:sldMk cId="4207974350" sldId="364"/>
            <ac:picMk id="8" creationId="{025FD044-6E7D-CC4B-D4A9-CA05C9276C0D}"/>
          </ac:picMkLst>
        </pc:picChg>
      </pc:sldChg>
      <pc:sldChg chg="addSp delSp modSp new mod">
        <pc:chgData name="Young, James" userId="532f2cdb-6b84-493b-9d98-3ceef8b18ab0" providerId="ADAL" clId="{1CD499DD-71F3-4FEA-BC36-7AF022735BD7}" dt="2024-09-23T12:18:44.285" v="2692" actId="20577"/>
        <pc:sldMkLst>
          <pc:docMk/>
          <pc:sldMk cId="1638279091" sldId="365"/>
        </pc:sldMkLst>
        <pc:spChg chg="mod">
          <ac:chgData name="Young, James" userId="532f2cdb-6b84-493b-9d98-3ceef8b18ab0" providerId="ADAL" clId="{1CD499DD-71F3-4FEA-BC36-7AF022735BD7}" dt="2024-09-23T12:18:44.285" v="2692" actId="20577"/>
          <ac:spMkLst>
            <pc:docMk/>
            <pc:sldMk cId="1638279091" sldId="365"/>
            <ac:spMk id="2" creationId="{FB360FC1-A213-0643-59D6-756BCE60C915}"/>
          </ac:spMkLst>
        </pc:spChg>
        <pc:spChg chg="del">
          <ac:chgData name="Young, James" userId="532f2cdb-6b84-493b-9d98-3ceef8b18ab0" providerId="ADAL" clId="{1CD499DD-71F3-4FEA-BC36-7AF022735BD7}" dt="2024-09-20T14:43:45.021" v="1678"/>
          <ac:spMkLst>
            <pc:docMk/>
            <pc:sldMk cId="1638279091" sldId="365"/>
            <ac:spMk id="3" creationId="{D2769A0C-F6C1-4249-DAEE-D145F5645E81}"/>
          </ac:spMkLst>
        </pc:spChg>
        <pc:spChg chg="mod">
          <ac:chgData name="Young, James" userId="532f2cdb-6b84-493b-9d98-3ceef8b18ab0" providerId="ADAL" clId="{1CD499DD-71F3-4FEA-BC36-7AF022735BD7}" dt="2024-09-23T12:18:39.364" v="2682" actId="114"/>
          <ac:spMkLst>
            <pc:docMk/>
            <pc:sldMk cId="1638279091" sldId="365"/>
            <ac:spMk id="4" creationId="{5D425FD1-7CA0-0033-F54C-7219C29A96DD}"/>
          </ac:spMkLst>
        </pc:spChg>
        <pc:spChg chg="del">
          <ac:chgData name="Young, James" userId="532f2cdb-6b84-493b-9d98-3ceef8b18ab0" providerId="ADAL" clId="{1CD499DD-71F3-4FEA-BC36-7AF022735BD7}" dt="2024-09-20T14:54:31.798" v="1822" actId="21"/>
          <ac:spMkLst>
            <pc:docMk/>
            <pc:sldMk cId="1638279091" sldId="365"/>
            <ac:spMk id="5" creationId="{98523C73-FF98-4846-57B8-045BA3AC561C}"/>
          </ac:spMkLst>
        </pc:spChg>
        <pc:spChg chg="add del mod">
          <ac:chgData name="Young, James" userId="532f2cdb-6b84-493b-9d98-3ceef8b18ab0" providerId="ADAL" clId="{1CD499DD-71F3-4FEA-BC36-7AF022735BD7}" dt="2024-09-20T18:26:30.065" v="2653"/>
          <ac:spMkLst>
            <pc:docMk/>
            <pc:sldMk cId="1638279091" sldId="365"/>
            <ac:spMk id="10" creationId="{E4967B4E-ADC2-FF30-4149-E6D594ED6FF8}"/>
          </ac:spMkLst>
        </pc:spChg>
        <pc:picChg chg="add del mod">
          <ac:chgData name="Young, James" userId="532f2cdb-6b84-493b-9d98-3ceef8b18ab0" providerId="ADAL" clId="{1CD499DD-71F3-4FEA-BC36-7AF022735BD7}" dt="2024-09-20T14:53:15.493" v="1812" actId="21"/>
          <ac:picMkLst>
            <pc:docMk/>
            <pc:sldMk cId="1638279091" sldId="365"/>
            <ac:picMk id="8" creationId="{FA193B20-DF9F-4BAE-A786-3B65263ED2C7}"/>
          </ac:picMkLst>
        </pc:picChg>
        <pc:picChg chg="add mod">
          <ac:chgData name="Young, James" userId="532f2cdb-6b84-493b-9d98-3ceef8b18ab0" providerId="ADAL" clId="{1CD499DD-71F3-4FEA-BC36-7AF022735BD7}" dt="2024-09-20T18:26:35.570" v="2654" actId="27614"/>
          <ac:picMkLst>
            <pc:docMk/>
            <pc:sldMk cId="1638279091" sldId="365"/>
            <ac:picMk id="12" creationId="{2E6F5978-A5EA-6117-1924-310DA1540B1B}"/>
          </ac:picMkLst>
        </pc:picChg>
      </pc:sldChg>
      <pc:sldChg chg="delSp modSp add mod">
        <pc:chgData name="Young, James" userId="532f2cdb-6b84-493b-9d98-3ceef8b18ab0" providerId="ADAL" clId="{1CD499DD-71F3-4FEA-BC36-7AF022735BD7}" dt="2024-09-23T12:17:54.800" v="2668" actId="20577"/>
        <pc:sldMkLst>
          <pc:docMk/>
          <pc:sldMk cId="3202301947" sldId="366"/>
        </pc:sldMkLst>
        <pc:spChg chg="del">
          <ac:chgData name="Young, James" userId="532f2cdb-6b84-493b-9d98-3ceef8b18ab0" providerId="ADAL" clId="{1CD499DD-71F3-4FEA-BC36-7AF022735BD7}" dt="2024-09-20T14:54:36.003" v="1823" actId="21"/>
          <ac:spMkLst>
            <pc:docMk/>
            <pc:sldMk cId="3202301947" sldId="366"/>
            <ac:spMk id="4" creationId="{9FDC297E-C03E-4375-D58B-99A9B9516246}"/>
          </ac:spMkLst>
        </pc:spChg>
        <pc:spChg chg="mod">
          <ac:chgData name="Young, James" userId="532f2cdb-6b84-493b-9d98-3ceef8b18ab0" providerId="ADAL" clId="{1CD499DD-71F3-4FEA-BC36-7AF022735BD7}" dt="2024-09-20T14:33:17.917" v="1255" actId="20577"/>
          <ac:spMkLst>
            <pc:docMk/>
            <pc:sldMk cId="3202301947" sldId="366"/>
            <ac:spMk id="6" creationId="{EDEADCD2-3EB7-E4E0-1618-B8D99EC7C26D}"/>
          </ac:spMkLst>
        </pc:spChg>
        <pc:spChg chg="mod">
          <ac:chgData name="Young, James" userId="532f2cdb-6b84-493b-9d98-3ceef8b18ab0" providerId="ADAL" clId="{1CD499DD-71F3-4FEA-BC36-7AF022735BD7}" dt="2024-09-20T14:40:05.809" v="1671" actId="12"/>
          <ac:spMkLst>
            <pc:docMk/>
            <pc:sldMk cId="3202301947" sldId="366"/>
            <ac:spMk id="7" creationId="{4C539480-7C9D-3434-BCFE-1ECA57FEA2A5}"/>
          </ac:spMkLst>
        </pc:spChg>
        <pc:spChg chg="mod">
          <ac:chgData name="Young, James" userId="532f2cdb-6b84-493b-9d98-3ceef8b18ab0" providerId="ADAL" clId="{1CD499DD-71F3-4FEA-BC36-7AF022735BD7}" dt="2024-09-23T12:17:54.800" v="2668" actId="20577"/>
          <ac:spMkLst>
            <pc:docMk/>
            <pc:sldMk cId="3202301947" sldId="366"/>
            <ac:spMk id="9" creationId="{2A9FD8E7-8192-5B6D-EC3C-91E5CD09FC8C}"/>
          </ac:spMkLst>
        </pc:spChg>
      </pc:sldChg>
      <pc:sldChg chg="delSp modSp add mod">
        <pc:chgData name="Young, James" userId="532f2cdb-6b84-493b-9d98-3ceef8b18ab0" providerId="ADAL" clId="{1CD499DD-71F3-4FEA-BC36-7AF022735BD7}" dt="2024-09-23T15:51:51.053" v="3958" actId="20577"/>
        <pc:sldMkLst>
          <pc:docMk/>
          <pc:sldMk cId="3235623498" sldId="367"/>
        </pc:sldMkLst>
        <pc:spChg chg="del">
          <ac:chgData name="Young, James" userId="532f2cdb-6b84-493b-9d98-3ceef8b18ab0" providerId="ADAL" clId="{1CD499DD-71F3-4FEA-BC36-7AF022735BD7}" dt="2024-09-20T14:54:58.746" v="1834" actId="21"/>
          <ac:spMkLst>
            <pc:docMk/>
            <pc:sldMk cId="3235623498" sldId="367"/>
            <ac:spMk id="4" creationId="{9FDC297E-C03E-4375-D58B-99A9B9516246}"/>
          </ac:spMkLst>
        </pc:spChg>
        <pc:spChg chg="mod">
          <ac:chgData name="Young, James" userId="532f2cdb-6b84-493b-9d98-3ceef8b18ab0" providerId="ADAL" clId="{1CD499DD-71F3-4FEA-BC36-7AF022735BD7}" dt="2024-09-20T14:36:28.590" v="1412" actId="20577"/>
          <ac:spMkLst>
            <pc:docMk/>
            <pc:sldMk cId="3235623498" sldId="367"/>
            <ac:spMk id="6" creationId="{EDEADCD2-3EB7-E4E0-1618-B8D99EC7C26D}"/>
          </ac:spMkLst>
        </pc:spChg>
        <pc:spChg chg="mod">
          <ac:chgData name="Young, James" userId="532f2cdb-6b84-493b-9d98-3ceef8b18ab0" providerId="ADAL" clId="{1CD499DD-71F3-4FEA-BC36-7AF022735BD7}" dt="2024-09-20T14:39:49.183" v="1665" actId="20577"/>
          <ac:spMkLst>
            <pc:docMk/>
            <pc:sldMk cId="3235623498" sldId="367"/>
            <ac:spMk id="7" creationId="{4C539480-7C9D-3434-BCFE-1ECA57FEA2A5}"/>
          </ac:spMkLst>
        </pc:spChg>
        <pc:spChg chg="mod">
          <ac:chgData name="Young, James" userId="532f2cdb-6b84-493b-9d98-3ceef8b18ab0" providerId="ADAL" clId="{1CD499DD-71F3-4FEA-BC36-7AF022735BD7}" dt="2024-09-23T15:51:51.053" v="3958" actId="20577"/>
          <ac:spMkLst>
            <pc:docMk/>
            <pc:sldMk cId="3235623498" sldId="367"/>
            <ac:spMk id="9" creationId="{2A9FD8E7-8192-5B6D-EC3C-91E5CD09FC8C}"/>
          </ac:spMkLst>
        </pc:spChg>
      </pc:sldChg>
      <pc:sldChg chg="addSp delSp modSp new mod">
        <pc:chgData name="Young, James" userId="532f2cdb-6b84-493b-9d98-3ceef8b18ab0" providerId="ADAL" clId="{1CD499DD-71F3-4FEA-BC36-7AF022735BD7}" dt="2024-09-23T15:42:57.203" v="3909" actId="1076"/>
        <pc:sldMkLst>
          <pc:docMk/>
          <pc:sldMk cId="4081849088" sldId="368"/>
        </pc:sldMkLst>
        <pc:spChg chg="mod">
          <ac:chgData name="Young, James" userId="532f2cdb-6b84-493b-9d98-3ceef8b18ab0" providerId="ADAL" clId="{1CD499DD-71F3-4FEA-BC36-7AF022735BD7}" dt="2024-09-20T14:38:17.856" v="1548" actId="20577"/>
          <ac:spMkLst>
            <pc:docMk/>
            <pc:sldMk cId="4081849088" sldId="368"/>
            <ac:spMk id="2" creationId="{E27B46CF-4490-3CDF-194C-DBE9A441A4FC}"/>
          </ac:spMkLst>
        </pc:spChg>
        <pc:spChg chg="del">
          <ac:chgData name="Young, James" userId="532f2cdb-6b84-493b-9d98-3ceef8b18ab0" providerId="ADAL" clId="{1CD499DD-71F3-4FEA-BC36-7AF022735BD7}" dt="2024-09-20T14:55:02.325" v="1835" actId="21"/>
          <ac:spMkLst>
            <pc:docMk/>
            <pc:sldMk cId="4081849088" sldId="368"/>
            <ac:spMk id="3" creationId="{3703DA80-CC1D-DB39-0DE4-AB992B8BBE32}"/>
          </ac:spMkLst>
        </pc:spChg>
        <pc:spChg chg="mod">
          <ac:chgData name="Young, James" userId="532f2cdb-6b84-493b-9d98-3ceef8b18ab0" providerId="ADAL" clId="{1CD499DD-71F3-4FEA-BC36-7AF022735BD7}" dt="2024-09-23T15:42:45.931" v="3907" actId="14100"/>
          <ac:spMkLst>
            <pc:docMk/>
            <pc:sldMk cId="4081849088" sldId="368"/>
            <ac:spMk id="5" creationId="{77E633C3-A1BD-4C10-CF5F-C98D83D73CB2}"/>
          </ac:spMkLst>
        </pc:spChg>
        <pc:picChg chg="add mod">
          <ac:chgData name="Young, James" userId="532f2cdb-6b84-493b-9d98-3ceef8b18ab0" providerId="ADAL" clId="{1CD499DD-71F3-4FEA-BC36-7AF022735BD7}" dt="2024-09-23T15:42:57.203" v="3909" actId="1076"/>
          <ac:picMkLst>
            <pc:docMk/>
            <pc:sldMk cId="4081849088" sldId="368"/>
            <ac:picMk id="2050" creationId="{1D1B3968-F67C-3770-8F4A-6C214DE6405C}"/>
          </ac:picMkLst>
        </pc:picChg>
      </pc:sldChg>
      <pc:sldChg chg="delSp modSp add mod modNotesTx">
        <pc:chgData name="Young, James" userId="532f2cdb-6b84-493b-9d98-3ceef8b18ab0" providerId="ADAL" clId="{1CD499DD-71F3-4FEA-BC36-7AF022735BD7}" dt="2024-09-20T16:52:07.935" v="1938" actId="20577"/>
        <pc:sldMkLst>
          <pc:docMk/>
          <pc:sldMk cId="1390235864" sldId="369"/>
        </pc:sldMkLst>
        <pc:spChg chg="del">
          <ac:chgData name="Young, James" userId="532f2cdb-6b84-493b-9d98-3ceef8b18ab0" providerId="ADAL" clId="{1CD499DD-71F3-4FEA-BC36-7AF022735BD7}" dt="2024-09-20T14:53:53.674" v="1815" actId="21"/>
          <ac:spMkLst>
            <pc:docMk/>
            <pc:sldMk cId="1390235864" sldId="369"/>
            <ac:spMk id="3" creationId="{BFF7D41A-AB17-890E-13BC-0523BB10B9B6}"/>
          </ac:spMkLst>
        </pc:spChg>
        <pc:picChg chg="mod">
          <ac:chgData name="Young, James" userId="532f2cdb-6b84-493b-9d98-3ceef8b18ab0" providerId="ADAL" clId="{1CD499DD-71F3-4FEA-BC36-7AF022735BD7}" dt="2024-09-20T15:24:07.298" v="1935" actId="1076"/>
          <ac:picMkLst>
            <pc:docMk/>
            <pc:sldMk cId="1390235864" sldId="369"/>
            <ac:picMk id="13" creationId="{C90A1B3D-EDC3-A5ED-7E5F-F2E6347DA7C0}"/>
          </ac:picMkLst>
        </pc:picChg>
      </pc:sldChg>
      <pc:sldChg chg="delSp modSp add mod">
        <pc:chgData name="Young, James" userId="532f2cdb-6b84-493b-9d98-3ceef8b18ab0" providerId="ADAL" clId="{1CD499DD-71F3-4FEA-BC36-7AF022735BD7}" dt="2024-09-20T15:24:21.658" v="1937" actId="1076"/>
        <pc:sldMkLst>
          <pc:docMk/>
          <pc:sldMk cId="2348081553" sldId="370"/>
        </pc:sldMkLst>
        <pc:spChg chg="del">
          <ac:chgData name="Young, James" userId="532f2cdb-6b84-493b-9d98-3ceef8b18ab0" providerId="ADAL" clId="{1CD499DD-71F3-4FEA-BC36-7AF022735BD7}" dt="2024-09-20T14:54:01.493" v="1816" actId="21"/>
          <ac:spMkLst>
            <pc:docMk/>
            <pc:sldMk cId="2348081553" sldId="370"/>
            <ac:spMk id="3" creationId="{BFF7D41A-AB17-890E-13BC-0523BB10B9B6}"/>
          </ac:spMkLst>
        </pc:spChg>
        <pc:picChg chg="mod">
          <ac:chgData name="Young, James" userId="532f2cdb-6b84-493b-9d98-3ceef8b18ab0" providerId="ADAL" clId="{1CD499DD-71F3-4FEA-BC36-7AF022735BD7}" dt="2024-09-20T15:24:21.658" v="1937" actId="1076"/>
          <ac:picMkLst>
            <pc:docMk/>
            <pc:sldMk cId="2348081553" sldId="370"/>
            <ac:picMk id="7" creationId="{50B6D545-A1B1-F4D8-CEBA-4183823EBCA3}"/>
          </ac:picMkLst>
        </pc:picChg>
      </pc:sldChg>
      <pc:sldChg chg="addSp delSp modSp add mod">
        <pc:chgData name="Young, James" userId="532f2cdb-6b84-493b-9d98-3ceef8b18ab0" providerId="ADAL" clId="{1CD499DD-71F3-4FEA-BC36-7AF022735BD7}" dt="2024-09-23T15:43:03.671" v="3910" actId="21"/>
        <pc:sldMkLst>
          <pc:docMk/>
          <pc:sldMk cId="1220236187" sldId="371"/>
        </pc:sldMkLst>
        <pc:spChg chg="mod">
          <ac:chgData name="Young, James" userId="532f2cdb-6b84-493b-9d98-3ceef8b18ab0" providerId="ADAL" clId="{1CD499DD-71F3-4FEA-BC36-7AF022735BD7}" dt="2024-09-20T18:18:48.429" v="2652" actId="27636"/>
          <ac:spMkLst>
            <pc:docMk/>
            <pc:sldMk cId="1220236187" sldId="371"/>
            <ac:spMk id="2" creationId="{DA906676-6BFB-34DD-ED07-F7E2E45F68CE}"/>
          </ac:spMkLst>
        </pc:spChg>
        <pc:spChg chg="del">
          <ac:chgData name="Young, James" userId="532f2cdb-6b84-493b-9d98-3ceef8b18ab0" providerId="ADAL" clId="{1CD499DD-71F3-4FEA-BC36-7AF022735BD7}" dt="2024-09-23T15:43:03.671" v="3910" actId="21"/>
          <ac:spMkLst>
            <pc:docMk/>
            <pc:sldMk cId="1220236187" sldId="371"/>
            <ac:spMk id="4" creationId="{47CE64D0-48E1-3B7D-60B5-8D41376A47AD}"/>
          </ac:spMkLst>
        </pc:spChg>
        <pc:spChg chg="del">
          <ac:chgData name="Young, James" userId="532f2cdb-6b84-493b-9d98-3ceef8b18ab0" providerId="ADAL" clId="{1CD499DD-71F3-4FEA-BC36-7AF022735BD7}" dt="2024-09-20T18:33:57.221" v="2655"/>
          <ac:spMkLst>
            <pc:docMk/>
            <pc:sldMk cId="1220236187" sldId="371"/>
            <ac:spMk id="6" creationId="{3634CF2A-1784-57A1-E1E4-3340E18741D4}"/>
          </ac:spMkLst>
        </pc:spChg>
        <pc:picChg chg="add mod">
          <ac:chgData name="Young, James" userId="532f2cdb-6b84-493b-9d98-3ceef8b18ab0" providerId="ADAL" clId="{1CD499DD-71F3-4FEA-BC36-7AF022735BD7}" dt="2024-09-20T18:33:59.820" v="2656" actId="27614"/>
          <ac:picMkLst>
            <pc:docMk/>
            <pc:sldMk cId="1220236187" sldId="371"/>
            <ac:picMk id="8" creationId="{1B31DEE0-6832-FAC8-23A5-CADBCB5DF16B}"/>
          </ac:picMkLst>
        </pc:picChg>
      </pc:sldChg>
      <pc:sldChg chg="modSp new del mod">
        <pc:chgData name="Young, James" userId="532f2cdb-6b84-493b-9d98-3ceef8b18ab0" providerId="ADAL" clId="{1CD499DD-71F3-4FEA-BC36-7AF022735BD7}" dt="2024-09-20T17:41:52.424" v="2350" actId="2696"/>
        <pc:sldMkLst>
          <pc:docMk/>
          <pc:sldMk cId="3650662457" sldId="371"/>
        </pc:sldMkLst>
        <pc:spChg chg="mod">
          <ac:chgData name="Young, James" userId="532f2cdb-6b84-493b-9d98-3ceef8b18ab0" providerId="ADAL" clId="{1CD499DD-71F3-4FEA-BC36-7AF022735BD7}" dt="2024-09-20T17:41:47.251" v="2349" actId="20577"/>
          <ac:spMkLst>
            <pc:docMk/>
            <pc:sldMk cId="3650662457" sldId="371"/>
            <ac:spMk id="2" creationId="{DA906676-6BFB-34DD-ED07-F7E2E45F68CE}"/>
          </ac:spMkLst>
        </pc:spChg>
        <pc:spChg chg="mod">
          <ac:chgData name="Young, James" userId="532f2cdb-6b84-493b-9d98-3ceef8b18ab0" providerId="ADAL" clId="{1CD499DD-71F3-4FEA-BC36-7AF022735BD7}" dt="2024-09-20T17:41:39.568" v="2340" actId="20577"/>
          <ac:spMkLst>
            <pc:docMk/>
            <pc:sldMk cId="3650662457" sldId="371"/>
            <ac:spMk id="3" creationId="{C54C494E-0B76-9B80-1D51-E359C36AA519}"/>
          </ac:spMkLst>
        </pc:spChg>
      </pc:sldChg>
      <pc:sldChg chg="delSp modSp new mod">
        <pc:chgData name="Young, James" userId="532f2cdb-6b84-493b-9d98-3ceef8b18ab0" providerId="ADAL" clId="{1CD499DD-71F3-4FEA-BC36-7AF022735BD7}" dt="2024-09-23T14:21:52.048" v="3157" actId="403"/>
        <pc:sldMkLst>
          <pc:docMk/>
          <pc:sldMk cId="3548986500" sldId="372"/>
        </pc:sldMkLst>
        <pc:spChg chg="mod">
          <ac:chgData name="Young, James" userId="532f2cdb-6b84-493b-9d98-3ceef8b18ab0" providerId="ADAL" clId="{1CD499DD-71F3-4FEA-BC36-7AF022735BD7}" dt="2024-09-23T14:21:13.514" v="3043" actId="20577"/>
          <ac:spMkLst>
            <pc:docMk/>
            <pc:sldMk cId="3548986500" sldId="372"/>
            <ac:spMk id="2" creationId="{236D88E4-6D81-1BEE-6E34-905F16188233}"/>
          </ac:spMkLst>
        </pc:spChg>
        <pc:spChg chg="del">
          <ac:chgData name="Young, James" userId="532f2cdb-6b84-493b-9d98-3ceef8b18ab0" providerId="ADAL" clId="{1CD499DD-71F3-4FEA-BC36-7AF022735BD7}" dt="2024-09-23T14:21:09.667" v="3033" actId="21"/>
          <ac:spMkLst>
            <pc:docMk/>
            <pc:sldMk cId="3548986500" sldId="372"/>
            <ac:spMk id="3" creationId="{227892A0-E6D4-48F6-E6E3-ABED6487D0EE}"/>
          </ac:spMkLst>
        </pc:spChg>
        <pc:spChg chg="mod">
          <ac:chgData name="Young, James" userId="532f2cdb-6b84-493b-9d98-3ceef8b18ab0" providerId="ADAL" clId="{1CD499DD-71F3-4FEA-BC36-7AF022735BD7}" dt="2024-09-23T14:21:52.048" v="3157" actId="403"/>
          <ac:spMkLst>
            <pc:docMk/>
            <pc:sldMk cId="3548986500" sldId="372"/>
            <ac:spMk id="4" creationId="{85790054-9CEC-AA4B-AC4D-658B584E86AB}"/>
          </ac:spMkLst>
        </pc:spChg>
      </pc:sldChg>
      <pc:sldChg chg="delSp modSp new del mod">
        <pc:chgData name="Young, James" userId="532f2cdb-6b84-493b-9d98-3ceef8b18ab0" providerId="ADAL" clId="{1CD499DD-71F3-4FEA-BC36-7AF022735BD7}" dt="2024-09-23T15:43:49.515" v="3914" actId="2696"/>
        <pc:sldMkLst>
          <pc:docMk/>
          <pc:sldMk cId="319055233" sldId="373"/>
        </pc:sldMkLst>
        <pc:spChg chg="del">
          <ac:chgData name="Young, James" userId="532f2cdb-6b84-493b-9d98-3ceef8b18ab0" providerId="ADAL" clId="{1CD499DD-71F3-4FEA-BC36-7AF022735BD7}" dt="2024-09-23T15:43:07.531" v="3911" actId="21"/>
          <ac:spMkLst>
            <pc:docMk/>
            <pc:sldMk cId="319055233" sldId="373"/>
            <ac:spMk id="4" creationId="{8372EE26-A8FE-339B-4B7B-CFA40BEF9A7A}"/>
          </ac:spMkLst>
        </pc:spChg>
        <pc:spChg chg="mod">
          <ac:chgData name="Young, James" userId="532f2cdb-6b84-493b-9d98-3ceef8b18ab0" providerId="ADAL" clId="{1CD499DD-71F3-4FEA-BC36-7AF022735BD7}" dt="2024-09-23T14:28:13.458" v="3173" actId="20577"/>
          <ac:spMkLst>
            <pc:docMk/>
            <pc:sldMk cId="319055233" sldId="373"/>
            <ac:spMk id="6" creationId="{D957B6E9-15A3-2D4D-A064-842D76F4190F}"/>
          </ac:spMkLst>
        </pc:spChg>
      </pc:sldChg>
      <pc:sldChg chg="new del">
        <pc:chgData name="Young, James" userId="532f2cdb-6b84-493b-9d98-3ceef8b18ab0" providerId="ADAL" clId="{1CD499DD-71F3-4FEA-BC36-7AF022735BD7}" dt="2024-09-23T14:28:46.734" v="3175" actId="680"/>
        <pc:sldMkLst>
          <pc:docMk/>
          <pc:sldMk cId="1767968419" sldId="374"/>
        </pc:sldMkLst>
      </pc:sldChg>
      <pc:sldChg chg="addSp delSp modSp new mod">
        <pc:chgData name="Young, James" userId="532f2cdb-6b84-493b-9d98-3ceef8b18ab0" providerId="ADAL" clId="{1CD499DD-71F3-4FEA-BC36-7AF022735BD7}" dt="2024-09-23T15:43:16.867" v="3913" actId="21"/>
        <pc:sldMkLst>
          <pc:docMk/>
          <pc:sldMk cId="3433570269" sldId="374"/>
        </pc:sldMkLst>
        <pc:spChg chg="mod">
          <ac:chgData name="Young, James" userId="532f2cdb-6b84-493b-9d98-3ceef8b18ab0" providerId="ADAL" clId="{1CD499DD-71F3-4FEA-BC36-7AF022735BD7}" dt="2024-09-23T14:28:55.702" v="3203" actId="20577"/>
          <ac:spMkLst>
            <pc:docMk/>
            <pc:sldMk cId="3433570269" sldId="374"/>
            <ac:spMk id="2" creationId="{0672E75E-CF03-676A-3131-55BD4A0B2D41}"/>
          </ac:spMkLst>
        </pc:spChg>
        <pc:spChg chg="del">
          <ac:chgData name="Young, James" userId="532f2cdb-6b84-493b-9d98-3ceef8b18ab0" providerId="ADAL" clId="{1CD499DD-71F3-4FEA-BC36-7AF022735BD7}" dt="2024-09-23T15:43:16.867" v="3913" actId="21"/>
          <ac:spMkLst>
            <pc:docMk/>
            <pc:sldMk cId="3433570269" sldId="374"/>
            <ac:spMk id="3" creationId="{B5554F86-2EBD-EEFF-96CF-1F095F67E473}"/>
          </ac:spMkLst>
        </pc:spChg>
        <pc:spChg chg="del">
          <ac:chgData name="Young, James" userId="532f2cdb-6b84-493b-9d98-3ceef8b18ab0" providerId="ADAL" clId="{1CD499DD-71F3-4FEA-BC36-7AF022735BD7}" dt="2024-09-23T14:46:13.795" v="3531" actId="3680"/>
          <ac:spMkLst>
            <pc:docMk/>
            <pc:sldMk cId="3433570269" sldId="374"/>
            <ac:spMk id="5" creationId="{4C930BCA-F735-4F7A-1B76-6A27B2F82C7F}"/>
          </ac:spMkLst>
        </pc:spChg>
        <pc:spChg chg="add mod">
          <ac:chgData name="Young, James" userId="532f2cdb-6b84-493b-9d98-3ceef8b18ab0" providerId="ADAL" clId="{1CD499DD-71F3-4FEA-BC36-7AF022735BD7}" dt="2024-09-23T15:32:44.948" v="3749" actId="20577"/>
          <ac:spMkLst>
            <pc:docMk/>
            <pc:sldMk cId="3433570269" sldId="374"/>
            <ac:spMk id="8" creationId="{F24F2C99-99C1-2781-25FA-E025DFB87E70}"/>
          </ac:spMkLst>
        </pc:spChg>
        <pc:spChg chg="add mod">
          <ac:chgData name="Young, James" userId="532f2cdb-6b84-493b-9d98-3ceef8b18ab0" providerId="ADAL" clId="{1CD499DD-71F3-4FEA-BC36-7AF022735BD7}" dt="2024-09-23T15:26:21.208" v="3707"/>
          <ac:spMkLst>
            <pc:docMk/>
            <pc:sldMk cId="3433570269" sldId="374"/>
            <ac:spMk id="11" creationId="{4BD6C20C-E541-23A4-956F-BAEBC8EFC98B}"/>
          </ac:spMkLst>
        </pc:spChg>
        <pc:graphicFrameChg chg="add del mod ord modGraphic">
          <ac:chgData name="Young, James" userId="532f2cdb-6b84-493b-9d98-3ceef8b18ab0" providerId="ADAL" clId="{1CD499DD-71F3-4FEA-BC36-7AF022735BD7}" dt="2024-09-23T14:48:21.042" v="3608" actId="21"/>
          <ac:graphicFrameMkLst>
            <pc:docMk/>
            <pc:sldMk cId="3433570269" sldId="374"/>
            <ac:graphicFrameMk id="6" creationId="{DCF79C7E-E1EF-42FF-67C7-773EC31E9615}"/>
          </ac:graphicFrameMkLst>
        </pc:graphicFrameChg>
        <pc:graphicFrameChg chg="add del mod">
          <ac:chgData name="Young, James" userId="532f2cdb-6b84-493b-9d98-3ceef8b18ab0" providerId="ADAL" clId="{1CD499DD-71F3-4FEA-BC36-7AF022735BD7}" dt="2024-09-23T14:48:42.872" v="3636" actId="21"/>
          <ac:graphicFrameMkLst>
            <pc:docMk/>
            <pc:sldMk cId="3433570269" sldId="374"/>
            <ac:graphicFrameMk id="9" creationId="{DCF79C7E-E1EF-42FF-67C7-773EC31E9615}"/>
          </ac:graphicFrameMkLst>
        </pc:graphicFrameChg>
        <pc:graphicFrameChg chg="add mod">
          <ac:chgData name="Young, James" userId="532f2cdb-6b84-493b-9d98-3ceef8b18ab0" providerId="ADAL" clId="{1CD499DD-71F3-4FEA-BC36-7AF022735BD7}" dt="2024-09-23T15:26:18.309" v="3706"/>
          <ac:graphicFrameMkLst>
            <pc:docMk/>
            <pc:sldMk cId="3433570269" sldId="374"/>
            <ac:graphicFrameMk id="10" creationId="{58B7A36C-8CAC-D21C-A246-0A361E43AA66}"/>
          </ac:graphicFrameMkLst>
        </pc:graphicFrameChg>
        <pc:graphicFrameChg chg="add del">
          <ac:chgData name="Young, James" userId="532f2cdb-6b84-493b-9d98-3ceef8b18ab0" providerId="ADAL" clId="{1CD499DD-71F3-4FEA-BC36-7AF022735BD7}" dt="2024-09-23T15:29:47.473" v="3723"/>
          <ac:graphicFrameMkLst>
            <pc:docMk/>
            <pc:sldMk cId="3433570269" sldId="374"/>
            <ac:graphicFrameMk id="12" creationId="{752DC731-9C16-86D1-AA71-78D9CDBF319A}"/>
          </ac:graphicFrameMkLst>
        </pc:graphicFrameChg>
        <pc:graphicFrameChg chg="add del modGraphic">
          <ac:chgData name="Young, James" userId="532f2cdb-6b84-493b-9d98-3ceef8b18ab0" providerId="ADAL" clId="{1CD499DD-71F3-4FEA-BC36-7AF022735BD7}" dt="2024-09-23T15:30:44.522" v="3725" actId="1032"/>
          <ac:graphicFrameMkLst>
            <pc:docMk/>
            <pc:sldMk cId="3433570269" sldId="374"/>
            <ac:graphicFrameMk id="13" creationId="{43E5DB20-5BF5-33BA-9CA4-222B5DB77F6A}"/>
          </ac:graphicFrameMkLst>
        </pc:graphicFrameChg>
        <pc:graphicFrameChg chg="add mod modGraphic">
          <ac:chgData name="Young, James" userId="532f2cdb-6b84-493b-9d98-3ceef8b18ab0" providerId="ADAL" clId="{1CD499DD-71F3-4FEA-BC36-7AF022735BD7}" dt="2024-09-23T15:35:01.846" v="3808" actId="1076"/>
          <ac:graphicFrameMkLst>
            <pc:docMk/>
            <pc:sldMk cId="3433570269" sldId="374"/>
            <ac:graphicFrameMk id="17" creationId="{3B9D9CD5-8942-8CC0-D37F-0C3040508C52}"/>
          </ac:graphicFrameMkLst>
        </pc:graphicFrameChg>
      </pc:sldChg>
      <pc:sldChg chg="delSp modSp new mod">
        <pc:chgData name="Young, James" userId="532f2cdb-6b84-493b-9d98-3ceef8b18ab0" providerId="ADAL" clId="{1CD499DD-71F3-4FEA-BC36-7AF022735BD7}" dt="2024-09-23T15:50:07.945" v="3946" actId="1076"/>
        <pc:sldMkLst>
          <pc:docMk/>
          <pc:sldMk cId="2556394248" sldId="375"/>
        </pc:sldMkLst>
        <pc:spChg chg="mod">
          <ac:chgData name="Young, James" userId="532f2cdb-6b84-493b-9d98-3ceef8b18ab0" providerId="ADAL" clId="{1CD499DD-71F3-4FEA-BC36-7AF022735BD7}" dt="2024-09-23T14:29:11.580" v="3228" actId="20577"/>
          <ac:spMkLst>
            <pc:docMk/>
            <pc:sldMk cId="2556394248" sldId="375"/>
            <ac:spMk id="2" creationId="{20862846-7A87-32DE-45F8-2D002C70E377}"/>
          </ac:spMkLst>
        </pc:spChg>
        <pc:spChg chg="del">
          <ac:chgData name="Young, James" userId="532f2cdb-6b84-493b-9d98-3ceef8b18ab0" providerId="ADAL" clId="{1CD499DD-71F3-4FEA-BC36-7AF022735BD7}" dt="2024-09-23T15:43:10.798" v="3912" actId="21"/>
          <ac:spMkLst>
            <pc:docMk/>
            <pc:sldMk cId="2556394248" sldId="375"/>
            <ac:spMk id="3" creationId="{E3262E6F-E66B-4E0B-E798-BC20315746A0}"/>
          </ac:spMkLst>
        </pc:spChg>
        <pc:spChg chg="mod">
          <ac:chgData name="Young, James" userId="532f2cdb-6b84-493b-9d98-3ceef8b18ab0" providerId="ADAL" clId="{1CD499DD-71F3-4FEA-BC36-7AF022735BD7}" dt="2024-09-23T15:50:07.945" v="3946" actId="1076"/>
          <ac:spMkLst>
            <pc:docMk/>
            <pc:sldMk cId="2556394248" sldId="375"/>
            <ac:spMk id="5" creationId="{8CD78F22-69B0-FE81-2644-3D8C1E73934F}"/>
          </ac:spMkLst>
        </pc:spChg>
      </pc:sldChg>
      <pc:sldChg chg="addSp delSp modSp new mod">
        <pc:chgData name="Young, James" userId="532f2cdb-6b84-493b-9d98-3ceef8b18ab0" providerId="ADAL" clId="{1CD499DD-71F3-4FEA-BC36-7AF022735BD7}" dt="2024-09-23T15:44:55.754" v="3922" actId="115"/>
        <pc:sldMkLst>
          <pc:docMk/>
          <pc:sldMk cId="474887564" sldId="376"/>
        </pc:sldMkLst>
        <pc:spChg chg="mod">
          <ac:chgData name="Young, James" userId="532f2cdb-6b84-493b-9d98-3ceef8b18ab0" providerId="ADAL" clId="{1CD499DD-71F3-4FEA-BC36-7AF022735BD7}" dt="2024-09-23T14:30:29.658" v="3261" actId="20577"/>
          <ac:spMkLst>
            <pc:docMk/>
            <pc:sldMk cId="474887564" sldId="376"/>
            <ac:spMk id="2" creationId="{8A5EA0CC-548F-175F-1D61-F55813041721}"/>
          </ac:spMkLst>
        </pc:spChg>
        <pc:spChg chg="del">
          <ac:chgData name="Young, James" userId="532f2cdb-6b84-493b-9d98-3ceef8b18ab0" providerId="ADAL" clId="{1CD499DD-71F3-4FEA-BC36-7AF022735BD7}" dt="2024-09-23T14:43:38.832" v="3530" actId="21"/>
          <ac:spMkLst>
            <pc:docMk/>
            <pc:sldMk cId="474887564" sldId="376"/>
            <ac:spMk id="3" creationId="{757F974F-F179-C2B5-2C3F-5DBC553ED08F}"/>
          </ac:spMkLst>
        </pc:spChg>
        <pc:spChg chg="del">
          <ac:chgData name="Young, James" userId="532f2cdb-6b84-493b-9d98-3ceef8b18ab0" providerId="ADAL" clId="{1CD499DD-71F3-4FEA-BC36-7AF022735BD7}" dt="2024-09-23T14:35:47.638" v="3452" actId="21"/>
          <ac:spMkLst>
            <pc:docMk/>
            <pc:sldMk cId="474887564" sldId="376"/>
            <ac:spMk id="5" creationId="{710A5DA0-1A69-5F46-E575-516F0602F3D0}"/>
          </ac:spMkLst>
        </pc:spChg>
        <pc:spChg chg="del mod">
          <ac:chgData name="Young, James" userId="532f2cdb-6b84-493b-9d98-3ceef8b18ab0" providerId="ADAL" clId="{1CD499DD-71F3-4FEA-BC36-7AF022735BD7}" dt="2024-09-23T14:30:50.588" v="3270" actId="21"/>
          <ac:spMkLst>
            <pc:docMk/>
            <pc:sldMk cId="474887564" sldId="376"/>
            <ac:spMk id="6" creationId="{E2A19DC1-8E42-9A96-C7FF-7C0993CC0373}"/>
          </ac:spMkLst>
        </pc:spChg>
        <pc:spChg chg="mod">
          <ac:chgData name="Young, James" userId="532f2cdb-6b84-493b-9d98-3ceef8b18ab0" providerId="ADAL" clId="{1CD499DD-71F3-4FEA-BC36-7AF022735BD7}" dt="2024-09-23T15:44:47.464" v="3918" actId="115"/>
          <ac:spMkLst>
            <pc:docMk/>
            <pc:sldMk cId="474887564" sldId="376"/>
            <ac:spMk id="7" creationId="{8ECB1D5B-F298-7118-4FD6-C57452138E26}"/>
          </ac:spMkLst>
        </pc:spChg>
        <pc:spChg chg="del">
          <ac:chgData name="Young, James" userId="532f2cdb-6b84-493b-9d98-3ceef8b18ab0" providerId="ADAL" clId="{1CD499DD-71F3-4FEA-BC36-7AF022735BD7}" dt="2024-09-23T14:31:00.186" v="3272" actId="21"/>
          <ac:spMkLst>
            <pc:docMk/>
            <pc:sldMk cId="474887564" sldId="376"/>
            <ac:spMk id="8" creationId="{69C4C7E9-FB38-C080-89CE-AA62CDFDC8DD}"/>
          </ac:spMkLst>
        </pc:spChg>
        <pc:spChg chg="mod">
          <ac:chgData name="Young, James" userId="532f2cdb-6b84-493b-9d98-3ceef8b18ab0" providerId="ADAL" clId="{1CD499DD-71F3-4FEA-BC36-7AF022735BD7}" dt="2024-09-23T15:44:43.072" v="3916" actId="20577"/>
          <ac:spMkLst>
            <pc:docMk/>
            <pc:sldMk cId="474887564" sldId="376"/>
            <ac:spMk id="9" creationId="{524D7983-AECC-450A-22A1-03027F7908A4}"/>
          </ac:spMkLst>
        </pc:spChg>
        <pc:spChg chg="del">
          <ac:chgData name="Young, James" userId="532f2cdb-6b84-493b-9d98-3ceef8b18ab0" providerId="ADAL" clId="{1CD499DD-71F3-4FEA-BC36-7AF022735BD7}" dt="2024-09-23T14:31:04.600" v="3273" actId="21"/>
          <ac:spMkLst>
            <pc:docMk/>
            <pc:sldMk cId="474887564" sldId="376"/>
            <ac:spMk id="10" creationId="{6692B62E-E899-341B-1932-F2BF10D743C2}"/>
          </ac:spMkLst>
        </pc:spChg>
        <pc:spChg chg="mod">
          <ac:chgData name="Young, James" userId="532f2cdb-6b84-493b-9d98-3ceef8b18ab0" providerId="ADAL" clId="{1CD499DD-71F3-4FEA-BC36-7AF022735BD7}" dt="2024-09-23T15:44:55.754" v="3922" actId="115"/>
          <ac:spMkLst>
            <pc:docMk/>
            <pc:sldMk cId="474887564" sldId="376"/>
            <ac:spMk id="11" creationId="{2D6ED658-7081-2646-4945-04B0B44A647D}"/>
          </ac:spMkLst>
        </pc:spChg>
        <pc:spChg chg="add del mod">
          <ac:chgData name="Young, James" userId="532f2cdb-6b84-493b-9d98-3ceef8b18ab0" providerId="ADAL" clId="{1CD499DD-71F3-4FEA-BC36-7AF022735BD7}" dt="2024-09-23T14:30:56.147" v="3271" actId="21"/>
          <ac:spMkLst>
            <pc:docMk/>
            <pc:sldMk cId="474887564" sldId="376"/>
            <ac:spMk id="13" creationId="{75F8CE56-CE3F-28DA-CCE1-ECA50BEF5A10}"/>
          </ac:spMkLst>
        </pc:spChg>
      </pc:sldChg>
      <pc:sldChg chg="new del">
        <pc:chgData name="Young, James" userId="532f2cdb-6b84-493b-9d98-3ceef8b18ab0" providerId="ADAL" clId="{1CD499DD-71F3-4FEA-BC36-7AF022735BD7}" dt="2024-09-23T14:30:08.840" v="3232" actId="2696"/>
        <pc:sldMkLst>
          <pc:docMk/>
          <pc:sldMk cId="2663807831" sldId="376"/>
        </pc:sldMkLst>
      </pc:sldChg>
      <pc:sldChg chg="new del">
        <pc:chgData name="Young, James" userId="532f2cdb-6b84-493b-9d98-3ceef8b18ab0" providerId="ADAL" clId="{1CD499DD-71F3-4FEA-BC36-7AF022735BD7}" dt="2024-09-23T14:30:02.506" v="3231" actId="2696"/>
        <pc:sldMkLst>
          <pc:docMk/>
          <pc:sldMk cId="1115504941" sldId="377"/>
        </pc:sldMkLst>
      </pc:sldChg>
      <pc:sldMasterChg chg="delSldLayout">
        <pc:chgData name="Young, James" userId="532f2cdb-6b84-493b-9d98-3ceef8b18ab0" providerId="ADAL" clId="{1CD499DD-71F3-4FEA-BC36-7AF022735BD7}" dt="2024-09-20T14:24:34.198" v="1121" actId="2696"/>
        <pc:sldMasterMkLst>
          <pc:docMk/>
          <pc:sldMasterMk cId="653636983" sldId="2147483648"/>
        </pc:sldMasterMkLst>
        <pc:sldLayoutChg chg="del">
          <pc:chgData name="Young, James" userId="532f2cdb-6b84-493b-9d98-3ceef8b18ab0" providerId="ADAL" clId="{1CD499DD-71F3-4FEA-BC36-7AF022735BD7}" dt="2024-09-20T14:24:34.198" v="1121" actId="2696"/>
          <pc:sldLayoutMkLst>
            <pc:docMk/>
            <pc:sldMasterMk cId="653636983" sldId="2147483648"/>
            <pc:sldLayoutMk cId="4044127222" sldId="2147483704"/>
          </pc:sldLayoutMkLst>
        </pc:sldLayoutChg>
        <pc:sldLayoutChg chg="del">
          <pc:chgData name="Young, James" userId="532f2cdb-6b84-493b-9d98-3ceef8b18ab0" providerId="ADAL" clId="{1CD499DD-71F3-4FEA-BC36-7AF022735BD7}" dt="2024-09-20T14:24:34.198" v="1121" actId="2696"/>
          <pc:sldLayoutMkLst>
            <pc:docMk/>
            <pc:sldMasterMk cId="653636983" sldId="2147483648"/>
            <pc:sldLayoutMk cId="699245592" sldId="2147483705"/>
          </pc:sldLayoutMkLst>
        </pc:sldLayoutChg>
        <pc:sldLayoutChg chg="del">
          <pc:chgData name="Young, James" userId="532f2cdb-6b84-493b-9d98-3ceef8b18ab0" providerId="ADAL" clId="{1CD499DD-71F3-4FEA-BC36-7AF022735BD7}" dt="2024-09-20T14:24:34.198" v="1121" actId="2696"/>
          <pc:sldLayoutMkLst>
            <pc:docMk/>
            <pc:sldMasterMk cId="653636983" sldId="2147483648"/>
            <pc:sldLayoutMk cId="4114313745" sldId="2147483706"/>
          </pc:sldLayoutMkLst>
        </pc:sldLayoutChg>
        <pc:sldLayoutChg chg="del">
          <pc:chgData name="Young, James" userId="532f2cdb-6b84-493b-9d98-3ceef8b18ab0" providerId="ADAL" clId="{1CD499DD-71F3-4FEA-BC36-7AF022735BD7}" dt="2024-09-20T14:24:34.198" v="1121" actId="2696"/>
          <pc:sldLayoutMkLst>
            <pc:docMk/>
            <pc:sldMasterMk cId="653636983" sldId="2147483648"/>
            <pc:sldLayoutMk cId="184641388" sldId="2147483707"/>
          </pc:sldLayoutMkLst>
        </pc:sldLayoutChg>
        <pc:sldLayoutChg chg="del">
          <pc:chgData name="Young, James" userId="532f2cdb-6b84-493b-9d98-3ceef8b18ab0" providerId="ADAL" clId="{1CD499DD-71F3-4FEA-BC36-7AF022735BD7}" dt="2024-09-20T14:24:34.198" v="1121" actId="2696"/>
          <pc:sldLayoutMkLst>
            <pc:docMk/>
            <pc:sldMasterMk cId="653636983" sldId="2147483648"/>
            <pc:sldLayoutMk cId="3481580182" sldId="2147483708"/>
          </pc:sldLayoutMkLst>
        </pc:sldLayoutChg>
        <pc:sldLayoutChg chg="del">
          <pc:chgData name="Young, James" userId="532f2cdb-6b84-493b-9d98-3ceef8b18ab0" providerId="ADAL" clId="{1CD499DD-71F3-4FEA-BC36-7AF022735BD7}" dt="2024-09-20T14:24:34.198" v="1121" actId="2696"/>
          <pc:sldLayoutMkLst>
            <pc:docMk/>
            <pc:sldMasterMk cId="653636983" sldId="2147483648"/>
            <pc:sldLayoutMk cId="817213222" sldId="2147483709"/>
          </pc:sldLayoutMkLst>
        </pc:sldLayoutChg>
        <pc:sldLayoutChg chg="del">
          <pc:chgData name="Young, James" userId="532f2cdb-6b84-493b-9d98-3ceef8b18ab0" providerId="ADAL" clId="{1CD499DD-71F3-4FEA-BC36-7AF022735BD7}" dt="2024-09-20T14:24:34.198" v="1121" actId="2696"/>
          <pc:sldLayoutMkLst>
            <pc:docMk/>
            <pc:sldMasterMk cId="653636983" sldId="2147483648"/>
            <pc:sldLayoutMk cId="330518130" sldId="2147483710"/>
          </pc:sldLayoutMkLst>
        </pc:sldLayoutChg>
        <pc:sldLayoutChg chg="del">
          <pc:chgData name="Young, James" userId="532f2cdb-6b84-493b-9d98-3ceef8b18ab0" providerId="ADAL" clId="{1CD499DD-71F3-4FEA-BC36-7AF022735BD7}" dt="2024-09-20T14:24:34.198" v="1121" actId="2696"/>
          <pc:sldLayoutMkLst>
            <pc:docMk/>
            <pc:sldMasterMk cId="653636983" sldId="2147483648"/>
            <pc:sldLayoutMk cId="2092409309" sldId="2147483711"/>
          </pc:sldLayoutMkLst>
        </pc:sldLayoutChg>
        <pc:sldLayoutChg chg="del">
          <pc:chgData name="Young, James" userId="532f2cdb-6b84-493b-9d98-3ceef8b18ab0" providerId="ADAL" clId="{1CD499DD-71F3-4FEA-BC36-7AF022735BD7}" dt="2024-09-20T14:24:34.198" v="1121" actId="2696"/>
          <pc:sldLayoutMkLst>
            <pc:docMk/>
            <pc:sldMasterMk cId="653636983" sldId="2147483648"/>
            <pc:sldLayoutMk cId="3152030353" sldId="2147483712"/>
          </pc:sldLayoutMkLst>
        </pc:sldLayoutChg>
        <pc:sldLayoutChg chg="del">
          <pc:chgData name="Young, James" userId="532f2cdb-6b84-493b-9d98-3ceef8b18ab0" providerId="ADAL" clId="{1CD499DD-71F3-4FEA-BC36-7AF022735BD7}" dt="2024-09-20T14:24:34.198" v="1121" actId="2696"/>
          <pc:sldLayoutMkLst>
            <pc:docMk/>
            <pc:sldMasterMk cId="653636983" sldId="2147483648"/>
            <pc:sldLayoutMk cId="466978080" sldId="2147483713"/>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FCA97C3-C405-524D-9CBE-0BC0D8901EF2}" type="datetimeFigureOut">
              <a:rPr lang="en-US" smtClean="0"/>
              <a:t>9/23/2024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4E3284D-1414-D044-813C-490EC2E121A8}" type="slidenum">
              <a:rPr lang="en-US" smtClean="0"/>
              <a:t>‹#›</a:t>
            </a:fld>
            <a:endParaRPr lang="en-US"/>
          </a:p>
        </p:txBody>
      </p:sp>
    </p:spTree>
    <p:extLst>
      <p:ext uri="{BB962C8B-B14F-4D97-AF65-F5344CB8AC3E}">
        <p14:creationId xmlns:p14="http://schemas.microsoft.com/office/powerpoint/2010/main" val="42653493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111BCE4-DA71-794C-BB20-C7FCCBD5454E}" type="datetimeFigureOut">
              <a:rPr lang="en-US" smtClean="0"/>
              <a:t>9/23/2024</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BAF53EF-993C-FF42-8B62-CEF57763A78D}" type="slidenum">
              <a:rPr lang="en-US" smtClean="0"/>
              <a:t>‹#›</a:t>
            </a:fld>
            <a:endParaRPr lang="en-US"/>
          </a:p>
        </p:txBody>
      </p:sp>
    </p:spTree>
    <p:extLst>
      <p:ext uri="{BB962C8B-B14F-4D97-AF65-F5344CB8AC3E}">
        <p14:creationId xmlns:p14="http://schemas.microsoft.com/office/powerpoint/2010/main" val="223717316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1</a:t>
            </a:fld>
            <a:endParaRPr lang="en-US"/>
          </a:p>
        </p:txBody>
      </p:sp>
    </p:spTree>
    <p:extLst>
      <p:ext uri="{BB962C8B-B14F-4D97-AF65-F5344CB8AC3E}">
        <p14:creationId xmlns:p14="http://schemas.microsoft.com/office/powerpoint/2010/main" val="4258518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3</a:t>
            </a:fld>
            <a:endParaRPr lang="en-US"/>
          </a:p>
        </p:txBody>
      </p:sp>
    </p:spTree>
    <p:extLst>
      <p:ext uri="{BB962C8B-B14F-4D97-AF65-F5344CB8AC3E}">
        <p14:creationId xmlns:p14="http://schemas.microsoft.com/office/powerpoint/2010/main" val="3020303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West Virginia Public Assistance Declarations, 2014-present.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4</a:t>
            </a:fld>
            <a:endParaRPr lang="en-US"/>
          </a:p>
        </p:txBody>
      </p:sp>
    </p:spTree>
    <p:extLst>
      <p:ext uri="{BB962C8B-B14F-4D97-AF65-F5344CB8AC3E}">
        <p14:creationId xmlns:p14="http://schemas.microsoft.com/office/powerpoint/2010/main" val="622782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20000"/>
              </a:lnSpc>
              <a:spcBef>
                <a:spcPts val="0"/>
              </a:spcBef>
              <a:spcAft>
                <a:spcPts val="1200"/>
              </a:spcAft>
              <a:buClr>
                <a:srgbClr val="2F2F30"/>
              </a:buClr>
              <a:buFont typeface="Wingdings" panose="05000000000000000000" pitchFamily="2" charset="2"/>
              <a:buChar char=""/>
            </a:pPr>
            <a:r>
              <a:rPr lang="en-US" sz="1200" dirty="0">
                <a:effectLst/>
                <a:latin typeface="Franklin Gothic Book" panose="020B0503020102020204" pitchFamily="34" charset="0"/>
                <a:ea typeface="Calibri" panose="020F0502020204030204" pitchFamily="34" charset="0"/>
                <a:cs typeface="Times New Roman" panose="02020603050405020304" pitchFamily="18" charset="0"/>
              </a:rPr>
              <a:t>At FEMA we are adapting to meet the needs of survivors. With the increased frequency of extreme weather events, improving the way FEMA operates is more important than ever. On January 19, the Individual Assistance team rolled out changes crucial to helping disaster survivors recover faster. </a:t>
            </a:r>
            <a:r>
              <a:rPr lang="en-US" sz="1800" dirty="0">
                <a:effectLst/>
                <a:latin typeface="Calibri" panose="020F0502020204030204" pitchFamily="34" charset="0"/>
                <a:ea typeface="Calibri" panose="020F0502020204030204" pitchFamily="34" charset="0"/>
                <a:cs typeface="Times New Roman" panose="02020603050405020304" pitchFamily="18" charset="0"/>
              </a:rPr>
              <a:t>These took effect on March 22, 2024. These changes were in effect for DR-4783 and DR-4787 and helped us help survivors more quickly and easily. </a:t>
            </a:r>
          </a:p>
          <a:p>
            <a:pPr marL="342900" marR="0" lvl="0" indent="-342900">
              <a:lnSpc>
                <a:spcPct val="120000"/>
              </a:lnSpc>
              <a:spcBef>
                <a:spcPts val="0"/>
              </a:spcBef>
              <a:spcAft>
                <a:spcPts val="1200"/>
              </a:spcAft>
              <a:buClr>
                <a:srgbClr val="2F2F30"/>
              </a:buClr>
              <a:buFont typeface="Wingdings" panose="05000000000000000000" pitchFamily="2" charset="2"/>
              <a:buChar char=""/>
            </a:pPr>
            <a:r>
              <a:rPr lang="en-US" sz="1200" dirty="0">
                <a:effectLst/>
                <a:latin typeface="Franklin Gothic Book" panose="020B0503020102020204" pitchFamily="34" charset="0"/>
                <a:ea typeface="Calibri" panose="020F0502020204030204" pitchFamily="34" charset="0"/>
                <a:cs typeface="Times New Roman" panose="02020603050405020304" pitchFamily="18" charset="0"/>
              </a:rPr>
              <a:t>These changes address direct feedback from survivors and help us prepare for the challenges our nation faces due to the changing climate. They create more equitable outcomes for all communities by increasing accessibility and eligibility for post-disaster support. These changes:</a:t>
            </a:r>
            <a:endParaRPr lang="en-US" sz="1100" dirty="0">
              <a:effectLst/>
              <a:latin typeface="Franklin Gothic Book" panose="020B0503020102020204" pitchFamily="34" charset="0"/>
              <a:ea typeface="Calibri" panose="020F0502020204030204" pitchFamily="34" charset="0"/>
              <a:cs typeface="Times New Roman" panose="02020603050405020304" pitchFamily="18" charset="0"/>
            </a:endParaRPr>
          </a:p>
          <a:p>
            <a:pPr marL="342900" marR="0" lvl="0" indent="-342900">
              <a:lnSpc>
                <a:spcPct val="120000"/>
              </a:lnSpc>
              <a:spcBef>
                <a:spcPts val="0"/>
              </a:spcBef>
              <a:spcAft>
                <a:spcPts val="1200"/>
              </a:spcAft>
              <a:buClr>
                <a:srgbClr val="2F2F30"/>
              </a:buClr>
              <a:buFont typeface="Wingdings" panose="05000000000000000000" pitchFamily="2" charset="2"/>
              <a:buChar char=""/>
            </a:pPr>
            <a:r>
              <a:rPr lang="en-US" sz="1200" b="1" dirty="0">
                <a:effectLst/>
                <a:latin typeface="Franklin Gothic Book" panose="020B0503020102020204" pitchFamily="34" charset="0"/>
                <a:ea typeface="Calibri" panose="020F0502020204030204" pitchFamily="34" charset="0"/>
                <a:cs typeface="Times New Roman" panose="02020603050405020304" pitchFamily="18" charset="0"/>
              </a:rPr>
              <a:t>Establish new benefits.</a:t>
            </a:r>
            <a:r>
              <a:rPr lang="en-US" sz="1200" dirty="0">
                <a:effectLst/>
                <a:latin typeface="Franklin Gothic Book" panose="020B0503020102020204" pitchFamily="34" charset="0"/>
                <a:ea typeface="Calibri" panose="020F0502020204030204" pitchFamily="34" charset="0"/>
                <a:cs typeface="Times New Roman" panose="02020603050405020304" pitchFamily="18" charset="0"/>
              </a:rPr>
              <a:t> This includes the implementation of Serious Needs Assistance, which provides immediate cash needs, The other new benefit, Displacement Assistance, is designed to more quickly assist survivors who cannot return home after a disaster.</a:t>
            </a:r>
            <a:endParaRPr lang="en-US" sz="1100" dirty="0">
              <a:effectLst/>
              <a:latin typeface="Franklin Gothic Book" panose="020B0503020102020204" pitchFamily="34" charset="0"/>
              <a:ea typeface="Calibri" panose="020F0502020204030204" pitchFamily="34" charset="0"/>
              <a:cs typeface="Times New Roman" panose="02020603050405020304" pitchFamily="18" charset="0"/>
            </a:endParaRPr>
          </a:p>
          <a:p>
            <a:pPr marL="342900" marR="0" lvl="0" indent="-342900">
              <a:lnSpc>
                <a:spcPct val="120000"/>
              </a:lnSpc>
              <a:spcBef>
                <a:spcPts val="0"/>
              </a:spcBef>
              <a:spcAft>
                <a:spcPts val="1200"/>
              </a:spcAft>
              <a:buClr>
                <a:srgbClr val="2F2F30"/>
              </a:buClr>
              <a:buFont typeface="Wingdings" panose="05000000000000000000" pitchFamily="2" charset="2"/>
              <a:buChar char=""/>
            </a:pPr>
            <a:r>
              <a:rPr lang="en-US" sz="1200" b="1" dirty="0">
                <a:effectLst/>
                <a:latin typeface="Franklin Gothic Book" panose="020B0503020102020204" pitchFamily="34" charset="0"/>
                <a:ea typeface="Calibri" panose="020F0502020204030204" pitchFamily="34" charset="0"/>
                <a:cs typeface="Times New Roman" panose="02020603050405020304" pitchFamily="18" charset="0"/>
              </a:rPr>
              <a:t>Expand eligibilities.</a:t>
            </a:r>
            <a:r>
              <a:rPr lang="en-US" sz="1200" dirty="0">
                <a:effectLst/>
                <a:latin typeface="Franklin Gothic Book" panose="020B0503020102020204" pitchFamily="34" charset="0"/>
                <a:ea typeface="Calibri" panose="020F0502020204030204" pitchFamily="34" charset="0"/>
                <a:cs typeface="Times New Roman" panose="02020603050405020304" pitchFamily="18" charset="0"/>
              </a:rPr>
              <a:t> This includes removing loan application requirements, helping underinsured survivors, changing habitability criteria and making accessibility improvements.</a:t>
            </a:r>
            <a:endParaRPr lang="en-US" sz="1100" dirty="0">
              <a:effectLst/>
              <a:latin typeface="Franklin Gothic Book" panose="020B0503020102020204" pitchFamily="34" charset="0"/>
              <a:ea typeface="Calibri" panose="020F0502020204030204" pitchFamily="34" charset="0"/>
              <a:cs typeface="Times New Roman" panose="02020603050405020304" pitchFamily="18" charset="0"/>
            </a:endParaRPr>
          </a:p>
          <a:p>
            <a:pPr marL="342900" marR="0" lvl="0" indent="-342900">
              <a:lnSpc>
                <a:spcPct val="120000"/>
              </a:lnSpc>
              <a:spcBef>
                <a:spcPts val="0"/>
              </a:spcBef>
              <a:spcAft>
                <a:spcPts val="1200"/>
              </a:spcAft>
              <a:buClr>
                <a:srgbClr val="2F2F30"/>
              </a:buClr>
              <a:buFont typeface="Wingdings" panose="05000000000000000000" pitchFamily="2" charset="2"/>
              <a:buChar char=""/>
            </a:pPr>
            <a:r>
              <a:rPr lang="en-US" sz="1200" b="1" dirty="0">
                <a:effectLst/>
                <a:latin typeface="Franklin Gothic Book" panose="020B0503020102020204" pitchFamily="34" charset="0"/>
                <a:ea typeface="Calibri" panose="020F0502020204030204" pitchFamily="34" charset="0"/>
                <a:cs typeface="Times New Roman" panose="02020603050405020304" pitchFamily="18" charset="0"/>
              </a:rPr>
              <a:t>Simplify the application process.</a:t>
            </a:r>
            <a:r>
              <a:rPr lang="en-US" sz="1200" dirty="0">
                <a:effectLst/>
                <a:latin typeface="Franklin Gothic Book" panose="020B0503020102020204" pitchFamily="34" charset="0"/>
                <a:ea typeface="Calibri" panose="020F0502020204030204" pitchFamily="34" charset="0"/>
                <a:cs typeface="Times New Roman" panose="02020603050405020304" pitchFamily="18" charset="0"/>
              </a:rPr>
              <a:t> This includes removing barriers for late applicants, streamlining temporary housing assistance applications and simplifying the appeals process.</a:t>
            </a:r>
            <a:endParaRPr lang="en-US" sz="1100" dirty="0">
              <a:effectLst/>
              <a:latin typeface="Franklin Gothic Book" panose="020B0503020102020204" pitchFamily="34" charset="0"/>
              <a:ea typeface="Calibri" panose="020F0502020204030204" pitchFamily="34" charset="0"/>
              <a:cs typeface="Times New Roman" panose="02020603050405020304" pitchFamily="18" charset="0"/>
            </a:endParaRPr>
          </a:p>
          <a:p>
            <a:pPr marL="342900" marR="0" lvl="0" indent="-342900">
              <a:lnSpc>
                <a:spcPct val="120000"/>
              </a:lnSpc>
              <a:spcBef>
                <a:spcPts val="0"/>
              </a:spcBef>
              <a:spcAft>
                <a:spcPts val="1200"/>
              </a:spcAft>
              <a:buClr>
                <a:srgbClr val="2F2F30"/>
              </a:buClr>
              <a:buFont typeface="Wingdings" panose="05000000000000000000" pitchFamily="2" charset="2"/>
              <a:buChar char=""/>
            </a:pPr>
            <a:r>
              <a:rPr lang="en-US" sz="1200" dirty="0">
                <a:effectLst/>
                <a:latin typeface="Franklin Gothic Book" panose="020B0503020102020204" pitchFamily="34" charset="0"/>
                <a:ea typeface="Calibri" panose="020F0502020204030204" pitchFamily="34" charset="0"/>
                <a:cs typeface="Times New Roman" panose="02020603050405020304" pitchFamily="18" charset="0"/>
              </a:rPr>
              <a:t>Here are a few of the biggest changes we made: </a:t>
            </a:r>
            <a:endParaRPr lang="en-US" sz="1100" dirty="0">
              <a:effectLst/>
              <a:latin typeface="Franklin Gothic Book" panose="020B0503020102020204" pitchFamily="34" charset="0"/>
              <a:ea typeface="Calibri" panose="020F0502020204030204" pitchFamily="34" charset="0"/>
              <a:cs typeface="Times New Roman" panose="02020603050405020304" pitchFamily="18" charset="0"/>
            </a:endParaRPr>
          </a:p>
          <a:p>
            <a:pPr marL="742950" marR="0" lvl="1" indent="-285750">
              <a:lnSpc>
                <a:spcPct val="120000"/>
              </a:lnSpc>
              <a:spcBef>
                <a:spcPts val="0"/>
              </a:spcBef>
              <a:spcAft>
                <a:spcPts val="1200"/>
              </a:spcAft>
              <a:buClr>
                <a:srgbClr val="2F2F30"/>
              </a:buClr>
              <a:buFont typeface="Courier New" panose="02070309020205020404" pitchFamily="49" charset="0"/>
              <a:buChar char="o"/>
            </a:pPr>
            <a:r>
              <a:rPr lang="en-US" sz="1200" dirty="0">
                <a:effectLst/>
                <a:latin typeface="Franklin Gothic Book" panose="020B0503020102020204" pitchFamily="34" charset="0"/>
                <a:ea typeface="Calibri" panose="020F0502020204030204" pitchFamily="34" charset="0"/>
                <a:cs typeface="Times New Roman" panose="02020603050405020304" pitchFamily="18" charset="0"/>
              </a:rPr>
              <a:t>Survivors no longer have to apply for a disaster loan from the U.S. Small Business Administration prior to accessing FEMA assistance. We streamlined the assistance process, so survivors could apply to both agencies simultaneously.   </a:t>
            </a:r>
            <a:endParaRPr lang="en-US" sz="1100" dirty="0">
              <a:effectLst/>
              <a:latin typeface="Franklin Gothic Book" panose="020B0503020102020204" pitchFamily="34" charset="0"/>
              <a:ea typeface="Calibri" panose="020F0502020204030204" pitchFamily="34" charset="0"/>
              <a:cs typeface="Times New Roman" panose="02020603050405020304" pitchFamily="18" charset="0"/>
            </a:endParaRPr>
          </a:p>
          <a:p>
            <a:pPr marL="742950" marR="0" lvl="1" indent="-285750">
              <a:lnSpc>
                <a:spcPct val="120000"/>
              </a:lnSpc>
              <a:spcBef>
                <a:spcPts val="0"/>
              </a:spcBef>
              <a:spcAft>
                <a:spcPts val="1200"/>
              </a:spcAft>
              <a:buClr>
                <a:srgbClr val="2F2F30"/>
              </a:buClr>
              <a:buFont typeface="Courier New" panose="02070309020205020404" pitchFamily="49" charset="0"/>
              <a:buChar char="o"/>
            </a:pPr>
            <a:r>
              <a:rPr lang="en-US" sz="1200" dirty="0">
                <a:effectLst/>
                <a:latin typeface="Franklin Gothic Book" panose="020B0503020102020204" pitchFamily="34" charset="0"/>
                <a:ea typeface="Calibri" panose="020F0502020204030204" pitchFamily="34" charset="0"/>
                <a:cs typeface="Times New Roman" panose="02020603050405020304" pitchFamily="18" charset="0"/>
              </a:rPr>
              <a:t>We replaced Critical Needs Assistance with Serious Needs Assistance – a one-time $750 payment for essential items. It is now be provided in all disasters receiving Individual Assistance rather than waiting for a separate request from the State. </a:t>
            </a:r>
            <a:endParaRPr lang="en-US" sz="1100" dirty="0">
              <a:effectLst/>
              <a:latin typeface="Franklin Gothic Book" panose="020B0503020102020204" pitchFamily="34" charset="0"/>
              <a:ea typeface="Calibri" panose="020F0502020204030204" pitchFamily="34" charset="0"/>
              <a:cs typeface="Times New Roman" panose="02020603050405020304" pitchFamily="18" charset="0"/>
            </a:endParaRPr>
          </a:p>
          <a:p>
            <a:pPr marL="742950" marR="0" lvl="1" indent="-285750">
              <a:lnSpc>
                <a:spcPct val="120000"/>
              </a:lnSpc>
              <a:spcBef>
                <a:spcPts val="0"/>
              </a:spcBef>
              <a:spcAft>
                <a:spcPts val="1200"/>
              </a:spcAft>
              <a:buClr>
                <a:srgbClr val="2F2F30"/>
              </a:buClr>
              <a:buFont typeface="Courier New" panose="02070309020205020404" pitchFamily="49" charset="0"/>
              <a:buChar char="o"/>
            </a:pPr>
            <a:r>
              <a:rPr lang="en-US" sz="1200" dirty="0">
                <a:effectLst/>
                <a:latin typeface="Franklin Gothic Book" panose="020B0503020102020204" pitchFamily="34" charset="0"/>
                <a:ea typeface="Calibri" panose="020F0502020204030204" pitchFamily="34" charset="0"/>
                <a:cs typeface="Times New Roman" panose="02020603050405020304" pitchFamily="18" charset="0"/>
              </a:rPr>
              <a:t>People who are underinsured may also now receive assistance from FEMA to help cover aspects of home repair up to the full $42,500 to jumpstart their recovery. </a:t>
            </a:r>
            <a:endParaRPr lang="en-US" sz="1100" dirty="0">
              <a:effectLst/>
              <a:latin typeface="Franklin Gothic Book" panose="020B0503020102020204" pitchFamily="34" charset="0"/>
              <a:ea typeface="Calibri" panose="020F0502020204030204" pitchFamily="34" charset="0"/>
              <a:cs typeface="Times New Roman" panose="02020603050405020304" pitchFamily="18" charset="0"/>
            </a:endParaRPr>
          </a:p>
          <a:p>
            <a:pPr marL="742950" marR="0" lvl="1" indent="-285750">
              <a:lnSpc>
                <a:spcPct val="120000"/>
              </a:lnSpc>
              <a:spcBef>
                <a:spcPts val="0"/>
              </a:spcBef>
              <a:spcAft>
                <a:spcPts val="1200"/>
              </a:spcAft>
              <a:buClr>
                <a:srgbClr val="2F2F30"/>
              </a:buClr>
              <a:buFont typeface="Courier New" panose="02070309020205020404" pitchFamily="49" charset="0"/>
              <a:buChar char="o"/>
            </a:pPr>
            <a:r>
              <a:rPr lang="en-US" sz="1200" dirty="0">
                <a:effectLst/>
                <a:latin typeface="Franklin Gothic Book" panose="020B0503020102020204" pitchFamily="34" charset="0"/>
                <a:ea typeface="Calibri" panose="020F0502020204030204" pitchFamily="34" charset="0"/>
                <a:cs typeface="Times New Roman" panose="02020603050405020304" pitchFamily="18" charset="0"/>
              </a:rPr>
              <a:t>We established Displacement Assistance, which is a new benefit that will provide survivors with up-front funds to assist with immediate housing options of their choice to keep survivors housed. </a:t>
            </a:r>
            <a:endParaRPr lang="en-US" sz="1100" dirty="0">
              <a:effectLst/>
              <a:latin typeface="Franklin Gothic Book" panose="020B0503020102020204" pitchFamily="34" charset="0"/>
              <a:ea typeface="Calibri" panose="020F0502020204030204" pitchFamily="34" charset="0"/>
              <a:cs typeface="Times New Roman" panose="02020603050405020304" pitchFamily="18" charset="0"/>
            </a:endParaRPr>
          </a:p>
          <a:p>
            <a:pPr marL="742950" marR="0" lvl="1" indent="-285750">
              <a:lnSpc>
                <a:spcPct val="120000"/>
              </a:lnSpc>
              <a:spcBef>
                <a:spcPts val="0"/>
              </a:spcBef>
              <a:spcAft>
                <a:spcPts val="1200"/>
              </a:spcAft>
              <a:buClr>
                <a:srgbClr val="2F2F30"/>
              </a:buClr>
              <a:buFont typeface="Courier New" panose="02070309020205020404" pitchFamily="49" charset="0"/>
              <a:buChar char="o"/>
            </a:pPr>
            <a:r>
              <a:rPr lang="en-US" sz="1200" dirty="0">
                <a:effectLst/>
                <a:latin typeface="Franklin Gothic Book" panose="020B0503020102020204" pitchFamily="34" charset="0"/>
                <a:ea typeface="Calibri" panose="020F0502020204030204" pitchFamily="34" charset="0"/>
                <a:cs typeface="Times New Roman" panose="02020603050405020304" pitchFamily="18" charset="0"/>
              </a:rPr>
              <a:t>We reformed our DisasterAssistance.gov website to make it easier for survivors to navigate and apply. </a:t>
            </a:r>
            <a:endParaRPr lang="en-US" sz="1100" dirty="0">
              <a:effectLst/>
              <a:latin typeface="Franklin Gothic Book" panose="020B050302010202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8</a:t>
            </a:fld>
            <a:endParaRPr lang="en-US"/>
          </a:p>
        </p:txBody>
      </p:sp>
    </p:spTree>
    <p:extLst>
      <p:ext uri="{BB962C8B-B14F-4D97-AF65-F5344CB8AC3E}">
        <p14:creationId xmlns:p14="http://schemas.microsoft.com/office/powerpoint/2010/main" val="22126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15</a:t>
            </a:fld>
            <a:endParaRPr lang="en-US"/>
          </a:p>
        </p:txBody>
      </p:sp>
    </p:spTree>
    <p:extLst>
      <p:ext uri="{BB962C8B-B14F-4D97-AF65-F5344CB8AC3E}">
        <p14:creationId xmlns:p14="http://schemas.microsoft.com/office/powerpoint/2010/main" val="954709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17</a:t>
            </a:fld>
            <a:endParaRPr lang="en-US"/>
          </a:p>
        </p:txBody>
      </p:sp>
    </p:spTree>
    <p:extLst>
      <p:ext uri="{BB962C8B-B14F-4D97-AF65-F5344CB8AC3E}">
        <p14:creationId xmlns:p14="http://schemas.microsoft.com/office/powerpoint/2010/main" val="28183432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low ink)">
    <p:spTree>
      <p:nvGrpSpPr>
        <p:cNvPr id="1" name=""/>
        <p:cNvGrpSpPr/>
        <p:nvPr/>
      </p:nvGrpSpPr>
      <p:grpSpPr>
        <a:xfrm>
          <a:off x="0" y="0"/>
          <a:ext cx="0" cy="0"/>
          <a:chOff x="0" y="0"/>
          <a:chExt cx="0" cy="0"/>
        </a:xfrm>
      </p:grpSpPr>
      <p:sp>
        <p:nvSpPr>
          <p:cNvPr id="3" name="Title 2"/>
          <p:cNvSpPr>
            <a:spLocks noGrp="1"/>
          </p:cNvSpPr>
          <p:nvPr>
            <p:ph type="title"/>
          </p:nvPr>
        </p:nvSpPr>
        <p:spPr>
          <a:xfrm>
            <a:off x="738189" y="2164956"/>
            <a:ext cx="10715627" cy="743347"/>
          </a:xfrm>
        </p:spPr>
        <p:txBody>
          <a:bodyPr>
            <a:normAutofit/>
          </a:bodyPr>
          <a:lstStyle>
            <a:lvl1pPr>
              <a:defRPr sz="4000" b="0">
                <a:solidFill>
                  <a:srgbClr val="005288"/>
                </a:solidFill>
                <a:latin typeface="+mj-lt"/>
                <a:cs typeface="Arial"/>
              </a:defRPr>
            </a:lvl1pPr>
          </a:lstStyle>
          <a:p>
            <a:r>
              <a:rPr lang="en-US" dirty="0"/>
              <a:t>Click to edit Master title style</a:t>
            </a:r>
          </a:p>
        </p:txBody>
      </p:sp>
      <p:sp>
        <p:nvSpPr>
          <p:cNvPr id="6" name="Text Placeholder 5"/>
          <p:cNvSpPr>
            <a:spLocks noGrp="1"/>
          </p:cNvSpPr>
          <p:nvPr>
            <p:ph type="body" sz="quarter" idx="10"/>
          </p:nvPr>
        </p:nvSpPr>
        <p:spPr>
          <a:xfrm>
            <a:off x="738184" y="2895600"/>
            <a:ext cx="10715631" cy="410936"/>
          </a:xfrm>
        </p:spPr>
        <p:txBody>
          <a:bodyPr>
            <a:normAutofit/>
          </a:bodyPr>
          <a:lstStyle>
            <a:lvl1pPr marL="0" indent="0">
              <a:buNone/>
              <a:defRPr sz="1600">
                <a:solidFill>
                  <a:srgbClr val="43484E"/>
                </a:solidFill>
                <a:latin typeface="+mj-lt"/>
                <a:cs typeface="Arial"/>
              </a:defRPr>
            </a:lvl1pPr>
          </a:lstStyle>
          <a:p>
            <a:pPr lvl="0"/>
            <a:r>
              <a:rPr lang="en-US" dirty="0"/>
              <a:t>Click to edit Master text styles</a:t>
            </a:r>
          </a:p>
        </p:txBody>
      </p:sp>
      <p:pic>
        <p:nvPicPr>
          <p:cNvPr id="5" name="Picture 4">
            <a:extLst>
              <a:ext uri="{FF2B5EF4-FFF2-40B4-BE49-F238E27FC236}">
                <a16:creationId xmlns:a16="http://schemas.microsoft.com/office/drawing/2014/main" id="{C8007AB3-9044-9E49-80A1-0B6479D03B88}"/>
              </a:ext>
            </a:extLst>
          </p:cNvPr>
          <p:cNvPicPr>
            <a:picLocks noChangeAspect="1"/>
          </p:cNvPicPr>
          <p:nvPr userDrawn="1"/>
        </p:nvPicPr>
        <p:blipFill>
          <a:blip r:embed="rId2"/>
          <a:stretch>
            <a:fillRect/>
          </a:stretch>
        </p:blipFill>
        <p:spPr>
          <a:xfrm>
            <a:off x="738185" y="3792666"/>
            <a:ext cx="3276604" cy="1165157"/>
          </a:xfrm>
          <a:prstGeom prst="rect">
            <a:avLst/>
          </a:prstGeom>
        </p:spPr>
      </p:pic>
    </p:spTree>
    <p:extLst>
      <p:ext uri="{BB962C8B-B14F-4D97-AF65-F5344CB8AC3E}">
        <p14:creationId xmlns:p14="http://schemas.microsoft.com/office/powerpoint/2010/main" val="3008923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738194" y="1524080"/>
            <a:ext cx="5129793" cy="3473276"/>
          </a:xfrm>
          <a:prstGeom prst="rect">
            <a:avLst/>
          </a:prstGeom>
        </p:spPr>
        <p:txBody>
          <a:bodyPr/>
          <a:lstStyle>
            <a:lvl1pPr>
              <a:lnSpc>
                <a:spcPts val="2400"/>
              </a:lnSpc>
              <a:spcBef>
                <a:spcPts val="1000"/>
              </a:spcBef>
              <a:defRPr sz="2000" baseline="0"/>
            </a:lvl1pPr>
            <a:lvl2pPr>
              <a:spcBef>
                <a:spcPts val="1000"/>
              </a:spcBef>
              <a:defRPr sz="1800" baseline="0"/>
            </a:lvl2pPr>
            <a:lvl3pPr>
              <a:spcBef>
                <a:spcPts val="1000"/>
              </a:spcBef>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p:txBody>
      </p:sp>
      <p:sp>
        <p:nvSpPr>
          <p:cNvPr id="5" name="Text Placeholder 4"/>
          <p:cNvSpPr>
            <a:spLocks noGrp="1"/>
          </p:cNvSpPr>
          <p:nvPr>
            <p:ph type="body" sz="quarter" idx="3" hasCustomPrompt="1"/>
          </p:nvPr>
        </p:nvSpPr>
        <p:spPr>
          <a:xfrm>
            <a:off x="6322005" y="1004329"/>
            <a:ext cx="5131808" cy="371679"/>
          </a:xfrm>
          <a:prstGeom prst="rect">
            <a:avLst/>
          </a:prstGeom>
        </p:spPr>
        <p:txBody>
          <a:bodyPr anchor="b">
            <a:noAutofit/>
          </a:bodyPr>
          <a:lstStyle>
            <a:lvl1pPr marL="0" indent="0">
              <a:buNone/>
              <a:defRPr sz="2000" b="1">
                <a:latin typeface="+mj-lt"/>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6" name="Content Placeholder 5"/>
          <p:cNvSpPr>
            <a:spLocks noGrp="1"/>
          </p:cNvSpPr>
          <p:nvPr>
            <p:ph sz="quarter" idx="4" hasCustomPrompt="1"/>
          </p:nvPr>
        </p:nvSpPr>
        <p:spPr>
          <a:xfrm>
            <a:off x="6322005" y="1524080"/>
            <a:ext cx="5131808" cy="3473276"/>
          </a:xfrm>
          <a:prstGeom prst="rect">
            <a:avLst/>
          </a:prstGeom>
        </p:spPr>
        <p:txBody>
          <a:bodyPr/>
          <a:lstStyle>
            <a:lvl1pPr>
              <a:lnSpc>
                <a:spcPts val="2400"/>
              </a:lnSpc>
              <a:spcBef>
                <a:spcPts val="1000"/>
              </a:spcBef>
              <a:defRPr sz="2000" baseline="0"/>
            </a:lvl1pPr>
            <a:lvl2pPr>
              <a:spcBef>
                <a:spcPts val="1000"/>
              </a:spcBef>
              <a:defRPr sz="1800"/>
            </a:lvl2pPr>
            <a:lvl3pPr>
              <a:spcBef>
                <a:spcPts val="1000"/>
              </a:spcBef>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p:txBody>
      </p:sp>
      <p:sp>
        <p:nvSpPr>
          <p:cNvPr id="19" name="Text Placeholder 4"/>
          <p:cNvSpPr>
            <a:spLocks noGrp="1"/>
          </p:cNvSpPr>
          <p:nvPr>
            <p:ph type="body" sz="quarter" idx="12" hasCustomPrompt="1"/>
          </p:nvPr>
        </p:nvSpPr>
        <p:spPr>
          <a:xfrm>
            <a:off x="738194" y="1004329"/>
            <a:ext cx="5104814" cy="371679"/>
          </a:xfrm>
          <a:prstGeom prst="rect">
            <a:avLst/>
          </a:prstGeom>
        </p:spPr>
        <p:txBody>
          <a:bodyPr anchor="b">
            <a:noAutofit/>
          </a:bodyPr>
          <a:lstStyle>
            <a:lvl1pPr marL="0" indent="0">
              <a:buNone/>
              <a:defRPr sz="2000" b="1">
                <a:latin typeface="+mj-lt"/>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10" name="Title Placeholder 1"/>
          <p:cNvSpPr>
            <a:spLocks noGrp="1"/>
          </p:cNvSpPr>
          <p:nvPr>
            <p:ph type="title"/>
          </p:nvPr>
        </p:nvSpPr>
        <p:spPr>
          <a:xfrm>
            <a:off x="738189" y="461149"/>
            <a:ext cx="10715627" cy="226829"/>
          </a:xfrm>
          <a:prstGeom prst="rect">
            <a:avLst/>
          </a:prstGeom>
        </p:spPr>
        <p:txBody>
          <a:bodyPr vert="horz" lIns="91440" tIns="45720" rIns="91440" bIns="45720" rtlCol="0" anchor="ctr">
            <a:normAutofit/>
          </a:bodyPr>
          <a:lstStyle>
            <a:lvl1pPr>
              <a:defRPr>
                <a:solidFill>
                  <a:srgbClr val="005288"/>
                </a:solidFill>
              </a:defRPr>
            </a:lvl1pPr>
          </a:lstStyle>
          <a:p>
            <a:r>
              <a:rPr lang="en-US" dirty="0"/>
              <a:t>Click to edit master title style</a:t>
            </a:r>
          </a:p>
        </p:txBody>
      </p:sp>
      <p:sp>
        <p:nvSpPr>
          <p:cNvPr id="3" name="Footer Placeholder 10">
            <a:extLst>
              <a:ext uri="{FF2B5EF4-FFF2-40B4-BE49-F238E27FC236}">
                <a16:creationId xmlns:a16="http://schemas.microsoft.com/office/drawing/2014/main" id="{8126FD04-1A0A-358E-A8B6-5FF82E5A05A4}"/>
              </a:ext>
            </a:extLst>
          </p:cNvPr>
          <p:cNvSpPr txBox="1">
            <a:spLocks/>
          </p:cNvSpPr>
          <p:nvPr userDrawn="1"/>
        </p:nvSpPr>
        <p:spPr>
          <a:xfrm>
            <a:off x="7486650" y="6095481"/>
            <a:ext cx="396716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ln>
                  <a:noFill/>
                </a:ln>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5A5B5D"/>
                </a:solidFill>
              </a:rPr>
              <a:t>Federal Emergency Management Agency	 </a:t>
            </a:r>
            <a:fld id="{8FCC257D-A786-9244-9E17-CE618C8B9275}" type="slidenum">
              <a:rPr lang="en-US" smtClean="0">
                <a:solidFill>
                  <a:srgbClr val="5A5B5D"/>
                </a:solidFill>
              </a:rPr>
              <a:pPr/>
              <a:t>‹#›</a:t>
            </a:fld>
            <a:endParaRPr lang="en-US" dirty="0">
              <a:solidFill>
                <a:srgbClr val="5A5B5D"/>
              </a:solidFill>
            </a:endParaRPr>
          </a:p>
        </p:txBody>
      </p:sp>
      <p:pic>
        <p:nvPicPr>
          <p:cNvPr id="7" name="Picture 6">
            <a:extLst>
              <a:ext uri="{FF2B5EF4-FFF2-40B4-BE49-F238E27FC236}">
                <a16:creationId xmlns:a16="http://schemas.microsoft.com/office/drawing/2014/main" id="{301DD2CE-BDF9-2AD1-04F3-6D95853FE371}"/>
              </a:ext>
            </a:extLst>
          </p:cNvPr>
          <p:cNvPicPr>
            <a:picLocks noChangeAspect="1"/>
          </p:cNvPicPr>
          <p:nvPr userDrawn="1"/>
        </p:nvPicPr>
        <p:blipFill>
          <a:blip r:embed="rId2"/>
          <a:stretch>
            <a:fillRect/>
          </a:stretch>
        </p:blipFill>
        <p:spPr>
          <a:xfrm>
            <a:off x="738184" y="5958625"/>
            <a:ext cx="1792740" cy="638839"/>
          </a:xfrm>
          <a:prstGeom prst="rect">
            <a:avLst/>
          </a:prstGeom>
        </p:spPr>
      </p:pic>
    </p:spTree>
    <p:extLst>
      <p:ext uri="{BB962C8B-B14F-4D97-AF65-F5344CB8AC3E}">
        <p14:creationId xmlns:p14="http://schemas.microsoft.com/office/powerpoint/2010/main" val="1227784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wo Content">
    <p:bg>
      <p:bgPr>
        <a:solidFill>
          <a:schemeClr val="tx1"/>
        </a:solidFill>
        <a:effectLst/>
      </p:bgPr>
    </p:bg>
    <p:spTree>
      <p:nvGrpSpPr>
        <p:cNvPr id="1" name=""/>
        <p:cNvGrpSpPr/>
        <p:nvPr/>
      </p:nvGrpSpPr>
      <p:grpSpPr>
        <a:xfrm>
          <a:off x="0" y="0"/>
          <a:ext cx="0" cy="0"/>
          <a:chOff x="0" y="0"/>
          <a:chExt cx="0" cy="0"/>
        </a:xfrm>
      </p:grpSpPr>
      <p:pic>
        <p:nvPicPr>
          <p:cNvPr id="3" name="Picture 2" descr="A picture containing person, person, boy, child&#10;&#10;Description automatically generated">
            <a:extLst>
              <a:ext uri="{FF2B5EF4-FFF2-40B4-BE49-F238E27FC236}">
                <a16:creationId xmlns:a16="http://schemas.microsoft.com/office/drawing/2014/main" id="{50ABA285-B143-4443-A825-3738EAF52CB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C9B86FCD-6BA9-694B-A64A-36883B42361C}"/>
              </a:ext>
            </a:extLst>
          </p:cNvPr>
          <p:cNvSpPr/>
          <p:nvPr userDrawn="1"/>
        </p:nvSpPr>
        <p:spPr>
          <a:xfrm>
            <a:off x="6096000" y="0"/>
            <a:ext cx="6096000" cy="6858000"/>
          </a:xfrm>
          <a:prstGeom prst="rect">
            <a:avLst/>
          </a:prstGeom>
          <a:solidFill>
            <a:srgbClr val="5A5B5D">
              <a:alpha val="72941"/>
            </a:srgbClr>
          </a:solidFill>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7A81BF64-81BE-3944-A21C-CA7BB5AC4A9D}"/>
              </a:ext>
            </a:extLst>
          </p:cNvPr>
          <p:cNvSpPr/>
          <p:nvPr userDrawn="1"/>
        </p:nvSpPr>
        <p:spPr>
          <a:xfrm>
            <a:off x="0" y="0"/>
            <a:ext cx="6096000" cy="6858000"/>
          </a:xfrm>
          <a:prstGeom prst="rect">
            <a:avLst/>
          </a:prstGeom>
          <a:solidFill>
            <a:srgbClr val="005188">
              <a:alpha val="72941"/>
            </a:srgbClr>
          </a:solidFill>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Content Placeholder 3">
            <a:extLst>
              <a:ext uri="{FF2B5EF4-FFF2-40B4-BE49-F238E27FC236}">
                <a16:creationId xmlns:a16="http://schemas.microsoft.com/office/drawing/2014/main" id="{7E2ECF73-45E0-0843-9F3F-68C69CE41040}"/>
              </a:ext>
            </a:extLst>
          </p:cNvPr>
          <p:cNvSpPr>
            <a:spLocks noGrp="1"/>
          </p:cNvSpPr>
          <p:nvPr>
            <p:ph sz="half" idx="13" hasCustomPrompt="1"/>
          </p:nvPr>
        </p:nvSpPr>
        <p:spPr>
          <a:xfrm>
            <a:off x="688767" y="2154312"/>
            <a:ext cx="5129793" cy="3473276"/>
          </a:xfrm>
          <a:prstGeom prst="rect">
            <a:avLst/>
          </a:prstGeom>
        </p:spPr>
        <p:txBody>
          <a:bodyPr/>
          <a:lstStyle>
            <a:lvl1pPr>
              <a:lnSpc>
                <a:spcPts val="2400"/>
              </a:lnSpc>
              <a:spcBef>
                <a:spcPts val="1000"/>
              </a:spcBef>
              <a:defRPr sz="2000" baseline="0">
                <a:solidFill>
                  <a:schemeClr val="bg1"/>
                </a:solidFill>
              </a:defRPr>
            </a:lvl1pPr>
            <a:lvl2pPr>
              <a:spcBef>
                <a:spcPts val="1000"/>
              </a:spcBef>
              <a:defRPr sz="1800" baseline="0">
                <a:solidFill>
                  <a:schemeClr val="bg1"/>
                </a:solidFill>
              </a:defRPr>
            </a:lvl2pPr>
            <a:lvl3pPr>
              <a:spcBef>
                <a:spcPts val="1000"/>
              </a:spcBef>
              <a:defRPr sz="1800">
                <a:solidFill>
                  <a:schemeClr val="bg1"/>
                </a:solidFill>
              </a:defRPr>
            </a:lvl3pPr>
            <a:lvl4pPr>
              <a:defRPr sz="1600"/>
            </a:lvl4pPr>
            <a:lvl5pPr>
              <a:defRPr sz="1600"/>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p:txBody>
      </p:sp>
      <p:sp>
        <p:nvSpPr>
          <p:cNvPr id="11" name="Text Placeholder 4">
            <a:extLst>
              <a:ext uri="{FF2B5EF4-FFF2-40B4-BE49-F238E27FC236}">
                <a16:creationId xmlns:a16="http://schemas.microsoft.com/office/drawing/2014/main" id="{A98E5884-686F-1C45-A0EF-76C8A0A2373C}"/>
              </a:ext>
            </a:extLst>
          </p:cNvPr>
          <p:cNvSpPr>
            <a:spLocks noGrp="1"/>
          </p:cNvSpPr>
          <p:nvPr>
            <p:ph type="body" sz="quarter" idx="14" hasCustomPrompt="1"/>
          </p:nvPr>
        </p:nvSpPr>
        <p:spPr>
          <a:xfrm>
            <a:off x="661773" y="1634561"/>
            <a:ext cx="5131808" cy="371679"/>
          </a:xfrm>
          <a:prstGeom prst="rect">
            <a:avLst/>
          </a:prstGeom>
        </p:spPr>
        <p:txBody>
          <a:bodyPr anchor="b">
            <a:noAutofit/>
          </a:bodyPr>
          <a:lstStyle>
            <a:lvl1pPr marL="0" indent="0">
              <a:buNone/>
              <a:defRPr sz="2800" b="1">
                <a:solidFill>
                  <a:schemeClr val="bg1"/>
                </a:solidFill>
                <a:latin typeface="+mj-lt"/>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18" name="Content Placeholder 3">
            <a:extLst>
              <a:ext uri="{FF2B5EF4-FFF2-40B4-BE49-F238E27FC236}">
                <a16:creationId xmlns:a16="http://schemas.microsoft.com/office/drawing/2014/main" id="{57EDE04E-08FC-3448-A184-27468B3BF063}"/>
              </a:ext>
            </a:extLst>
          </p:cNvPr>
          <p:cNvSpPr>
            <a:spLocks noGrp="1"/>
          </p:cNvSpPr>
          <p:nvPr>
            <p:ph sz="half" idx="15" hasCustomPrompt="1"/>
          </p:nvPr>
        </p:nvSpPr>
        <p:spPr>
          <a:xfrm>
            <a:off x="6479111" y="2207696"/>
            <a:ext cx="5129793" cy="3473276"/>
          </a:xfrm>
          <a:prstGeom prst="rect">
            <a:avLst/>
          </a:prstGeom>
        </p:spPr>
        <p:txBody>
          <a:bodyPr/>
          <a:lstStyle>
            <a:lvl1pPr>
              <a:lnSpc>
                <a:spcPts val="2400"/>
              </a:lnSpc>
              <a:spcBef>
                <a:spcPts val="1000"/>
              </a:spcBef>
              <a:defRPr sz="2000" baseline="0">
                <a:solidFill>
                  <a:schemeClr val="bg1"/>
                </a:solidFill>
              </a:defRPr>
            </a:lvl1pPr>
            <a:lvl2pPr>
              <a:spcBef>
                <a:spcPts val="1000"/>
              </a:spcBef>
              <a:defRPr sz="1800" baseline="0">
                <a:solidFill>
                  <a:schemeClr val="bg1"/>
                </a:solidFill>
              </a:defRPr>
            </a:lvl2pPr>
            <a:lvl3pPr>
              <a:spcBef>
                <a:spcPts val="1000"/>
              </a:spcBef>
              <a:defRPr sz="1800">
                <a:solidFill>
                  <a:schemeClr val="bg1"/>
                </a:solidFill>
              </a:defRPr>
            </a:lvl3pPr>
            <a:lvl4pPr>
              <a:defRPr sz="1600"/>
            </a:lvl4pPr>
            <a:lvl5pPr>
              <a:defRPr sz="1600"/>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p:txBody>
      </p:sp>
      <p:sp>
        <p:nvSpPr>
          <p:cNvPr id="19" name="Text Placeholder 4">
            <a:extLst>
              <a:ext uri="{FF2B5EF4-FFF2-40B4-BE49-F238E27FC236}">
                <a16:creationId xmlns:a16="http://schemas.microsoft.com/office/drawing/2014/main" id="{826B8427-E58C-1441-B60A-E7E51621D610}"/>
              </a:ext>
            </a:extLst>
          </p:cNvPr>
          <p:cNvSpPr>
            <a:spLocks noGrp="1"/>
          </p:cNvSpPr>
          <p:nvPr>
            <p:ph type="body" sz="quarter" idx="16" hasCustomPrompt="1"/>
          </p:nvPr>
        </p:nvSpPr>
        <p:spPr>
          <a:xfrm>
            <a:off x="6452117" y="1687945"/>
            <a:ext cx="5131808" cy="371679"/>
          </a:xfrm>
          <a:prstGeom prst="rect">
            <a:avLst/>
          </a:prstGeom>
        </p:spPr>
        <p:txBody>
          <a:bodyPr anchor="b">
            <a:noAutofit/>
          </a:bodyPr>
          <a:lstStyle>
            <a:lvl1pPr marL="0" indent="0">
              <a:buNone/>
              <a:defRPr sz="2800" b="1">
                <a:solidFill>
                  <a:schemeClr val="bg1"/>
                </a:solidFill>
                <a:latin typeface="+mj-lt"/>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6" name="Footer Placeholder 10">
            <a:extLst>
              <a:ext uri="{FF2B5EF4-FFF2-40B4-BE49-F238E27FC236}">
                <a16:creationId xmlns:a16="http://schemas.microsoft.com/office/drawing/2014/main" id="{83E3B04E-B55B-76EC-2FD2-61531E9F9A39}"/>
              </a:ext>
            </a:extLst>
          </p:cNvPr>
          <p:cNvSpPr txBox="1">
            <a:spLocks/>
          </p:cNvSpPr>
          <p:nvPr userDrawn="1"/>
        </p:nvSpPr>
        <p:spPr>
          <a:xfrm>
            <a:off x="7486650" y="6095481"/>
            <a:ext cx="396716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ln>
                  <a:noFill/>
                </a:ln>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solidFill>
              </a:rPr>
              <a:t>Federal Emergency Management Agency	 </a:t>
            </a:r>
            <a:fld id="{8FCC257D-A786-9244-9E17-CE618C8B9275}"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2408272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738189" y="374059"/>
            <a:ext cx="10715627" cy="365125"/>
          </a:xfrm>
          <a:prstGeom prst="rect">
            <a:avLst/>
          </a:prstGeom>
        </p:spPr>
        <p:txBody>
          <a:bodyPr vert="horz" lIns="91440" tIns="45720" rIns="91440" bIns="45720" rtlCol="0" anchor="ctr">
            <a:normAutofit/>
          </a:bodyPr>
          <a:lstStyle>
            <a:lvl1pPr>
              <a:defRPr>
                <a:solidFill>
                  <a:srgbClr val="005288"/>
                </a:solidFill>
              </a:defRPr>
            </a:lvl1pPr>
          </a:lstStyle>
          <a:p>
            <a:r>
              <a:rPr lang="en-US" dirty="0"/>
              <a:t>Click to edit master title style</a:t>
            </a:r>
          </a:p>
        </p:txBody>
      </p:sp>
      <p:pic>
        <p:nvPicPr>
          <p:cNvPr id="4" name="Picture 3">
            <a:extLst>
              <a:ext uri="{FF2B5EF4-FFF2-40B4-BE49-F238E27FC236}">
                <a16:creationId xmlns:a16="http://schemas.microsoft.com/office/drawing/2014/main" id="{2BE564A2-0BDB-6508-9377-CD4B4F77E069}"/>
              </a:ext>
            </a:extLst>
          </p:cNvPr>
          <p:cNvPicPr>
            <a:picLocks noChangeAspect="1"/>
          </p:cNvPicPr>
          <p:nvPr userDrawn="1"/>
        </p:nvPicPr>
        <p:blipFill>
          <a:blip r:embed="rId2"/>
          <a:stretch>
            <a:fillRect/>
          </a:stretch>
        </p:blipFill>
        <p:spPr>
          <a:xfrm>
            <a:off x="738184" y="5958625"/>
            <a:ext cx="1792740" cy="638839"/>
          </a:xfrm>
          <a:prstGeom prst="rect">
            <a:avLst/>
          </a:prstGeom>
        </p:spPr>
      </p:pic>
      <p:sp>
        <p:nvSpPr>
          <p:cNvPr id="5" name="Footer Placeholder 10">
            <a:extLst>
              <a:ext uri="{FF2B5EF4-FFF2-40B4-BE49-F238E27FC236}">
                <a16:creationId xmlns:a16="http://schemas.microsoft.com/office/drawing/2014/main" id="{F6954497-62B3-198E-40D1-FABE5D8A04F3}"/>
              </a:ext>
            </a:extLst>
          </p:cNvPr>
          <p:cNvSpPr txBox="1">
            <a:spLocks/>
          </p:cNvSpPr>
          <p:nvPr userDrawn="1"/>
        </p:nvSpPr>
        <p:spPr>
          <a:xfrm>
            <a:off x="7486650" y="6095481"/>
            <a:ext cx="396716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ln>
                  <a:noFill/>
                </a:ln>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5A5B5D"/>
                </a:solidFill>
              </a:rPr>
              <a:t>Federal Emergency Management Agency	 </a:t>
            </a:r>
            <a:fld id="{8FCC257D-A786-9244-9E17-CE618C8B9275}" type="slidenum">
              <a:rPr lang="en-US" smtClean="0">
                <a:solidFill>
                  <a:srgbClr val="5A5B5D"/>
                </a:solidFill>
              </a:rPr>
              <a:pPr/>
              <a:t>‹#›</a:t>
            </a:fld>
            <a:endParaRPr lang="en-US" dirty="0">
              <a:solidFill>
                <a:srgbClr val="5A5B5D"/>
              </a:solidFill>
            </a:endParaRPr>
          </a:p>
        </p:txBody>
      </p:sp>
    </p:spTree>
    <p:extLst>
      <p:ext uri="{BB962C8B-B14F-4D97-AF65-F5344CB8AC3E}">
        <p14:creationId xmlns:p14="http://schemas.microsoft.com/office/powerpoint/2010/main" val="1483799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4" name="Content Placeholder 2"/>
          <p:cNvSpPr>
            <a:spLocks noGrp="1"/>
          </p:cNvSpPr>
          <p:nvPr>
            <p:ph sz="half" idx="1" hasCustomPrompt="1"/>
          </p:nvPr>
        </p:nvSpPr>
        <p:spPr>
          <a:xfrm>
            <a:off x="738193" y="1000754"/>
            <a:ext cx="10715625" cy="4022725"/>
          </a:xfrm>
          <a:prstGeom prst="rect">
            <a:avLst/>
          </a:prstGeom>
        </p:spPr>
        <p:txBody>
          <a:bodyPr/>
          <a:lstStyle>
            <a:lvl1pPr marL="452628" indent="-457200">
              <a:buClr>
                <a:srgbClr val="101820"/>
              </a:buClr>
              <a:buFont typeface="+mj-lt"/>
              <a:buAutoNum type="arabicPeriod"/>
              <a:defRPr sz="2000">
                <a:solidFill>
                  <a:srgbClr val="101820"/>
                </a:solidFill>
              </a:defRPr>
            </a:lvl1pPr>
            <a:lvl2pPr marL="800100" indent="-342900">
              <a:spcBef>
                <a:spcPts val="1000"/>
              </a:spcBef>
              <a:buClr>
                <a:srgbClr val="101820"/>
              </a:buClr>
              <a:buSzPct val="100000"/>
              <a:buFont typeface="+mj-lt"/>
              <a:buAutoNum type="alphaLcPeriod"/>
              <a:defRPr sz="1800">
                <a:solidFill>
                  <a:srgbClr val="101820"/>
                </a:solidFill>
              </a:defRPr>
            </a:lvl2pPr>
            <a:lvl3pPr marL="1143000" indent="-228600">
              <a:spcBef>
                <a:spcPts val="1000"/>
              </a:spcBef>
              <a:buFont typeface="Wingdings" charset="2"/>
              <a:buChar char="§"/>
              <a:defRPr sz="1600">
                <a:solidFill>
                  <a:srgbClr val="101820"/>
                </a:solidFill>
              </a:defRPr>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p:txBody>
      </p:sp>
      <p:sp>
        <p:nvSpPr>
          <p:cNvPr id="7" name="Title Placeholder 1"/>
          <p:cNvSpPr>
            <a:spLocks noGrp="1"/>
          </p:cNvSpPr>
          <p:nvPr>
            <p:ph type="title"/>
          </p:nvPr>
        </p:nvSpPr>
        <p:spPr>
          <a:xfrm>
            <a:off x="738185" y="452440"/>
            <a:ext cx="10715632" cy="235537"/>
          </a:xfrm>
          <a:prstGeom prst="rect">
            <a:avLst/>
          </a:prstGeom>
        </p:spPr>
        <p:txBody>
          <a:bodyPr vert="horz" lIns="91440" tIns="45720" rIns="91440" bIns="45720" rtlCol="0" anchor="ctr">
            <a:normAutofit/>
          </a:bodyPr>
          <a:lstStyle>
            <a:lvl1pPr>
              <a:defRPr>
                <a:solidFill>
                  <a:srgbClr val="005288"/>
                </a:solidFill>
              </a:defRPr>
            </a:lvl1pPr>
          </a:lstStyle>
          <a:p>
            <a:r>
              <a:rPr lang="en-US" dirty="0"/>
              <a:t>Click to edit master title style</a:t>
            </a:r>
          </a:p>
        </p:txBody>
      </p:sp>
      <p:pic>
        <p:nvPicPr>
          <p:cNvPr id="4" name="Picture 3">
            <a:extLst>
              <a:ext uri="{FF2B5EF4-FFF2-40B4-BE49-F238E27FC236}">
                <a16:creationId xmlns:a16="http://schemas.microsoft.com/office/drawing/2014/main" id="{9E48B6E0-CF4B-1618-090C-525E345B212F}"/>
              </a:ext>
            </a:extLst>
          </p:cNvPr>
          <p:cNvPicPr>
            <a:picLocks noChangeAspect="1"/>
          </p:cNvPicPr>
          <p:nvPr userDrawn="1"/>
        </p:nvPicPr>
        <p:blipFill>
          <a:blip r:embed="rId2"/>
          <a:stretch>
            <a:fillRect/>
          </a:stretch>
        </p:blipFill>
        <p:spPr>
          <a:xfrm>
            <a:off x="738184" y="5958625"/>
            <a:ext cx="1792740" cy="638839"/>
          </a:xfrm>
          <a:prstGeom prst="rect">
            <a:avLst/>
          </a:prstGeom>
        </p:spPr>
      </p:pic>
      <p:sp>
        <p:nvSpPr>
          <p:cNvPr id="5" name="Footer Placeholder 10">
            <a:extLst>
              <a:ext uri="{FF2B5EF4-FFF2-40B4-BE49-F238E27FC236}">
                <a16:creationId xmlns:a16="http://schemas.microsoft.com/office/drawing/2014/main" id="{1B813468-B685-D2BF-19AF-2EDE51DB72A2}"/>
              </a:ext>
            </a:extLst>
          </p:cNvPr>
          <p:cNvSpPr txBox="1">
            <a:spLocks/>
          </p:cNvSpPr>
          <p:nvPr userDrawn="1"/>
        </p:nvSpPr>
        <p:spPr>
          <a:xfrm>
            <a:off x="7486650" y="6095481"/>
            <a:ext cx="396716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ln>
                  <a:noFill/>
                </a:ln>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5A5B5D"/>
                </a:solidFill>
              </a:rPr>
              <a:t>Federal Emergency Management Agency	 </a:t>
            </a:r>
            <a:fld id="{8FCC257D-A786-9244-9E17-CE618C8B9275}" type="slidenum">
              <a:rPr lang="en-US" smtClean="0">
                <a:solidFill>
                  <a:srgbClr val="5A5B5D"/>
                </a:solidFill>
              </a:rPr>
              <a:pPr/>
              <a:t>‹#›</a:t>
            </a:fld>
            <a:endParaRPr lang="en-US" dirty="0">
              <a:solidFill>
                <a:srgbClr val="5A5B5D"/>
              </a:solidFill>
            </a:endParaRPr>
          </a:p>
        </p:txBody>
      </p:sp>
    </p:spTree>
    <p:extLst>
      <p:ext uri="{BB962C8B-B14F-4D97-AF65-F5344CB8AC3E}">
        <p14:creationId xmlns:p14="http://schemas.microsoft.com/office/powerpoint/2010/main" val="34761007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with caption ">
    <p:spTree>
      <p:nvGrpSpPr>
        <p:cNvPr id="1" name=""/>
        <p:cNvGrpSpPr/>
        <p:nvPr/>
      </p:nvGrpSpPr>
      <p:grpSpPr>
        <a:xfrm>
          <a:off x="0" y="0"/>
          <a:ext cx="0" cy="0"/>
          <a:chOff x="0" y="0"/>
          <a:chExt cx="0" cy="0"/>
        </a:xfrm>
      </p:grpSpPr>
      <p:sp>
        <p:nvSpPr>
          <p:cNvPr id="16" name="Text Placeholder 3"/>
          <p:cNvSpPr>
            <a:spLocks noGrp="1"/>
          </p:cNvSpPr>
          <p:nvPr>
            <p:ph type="body" sz="half" idx="10" hasCustomPrompt="1"/>
          </p:nvPr>
        </p:nvSpPr>
        <p:spPr>
          <a:xfrm>
            <a:off x="7219366" y="1000767"/>
            <a:ext cx="4234455" cy="3880720"/>
          </a:xfrm>
          <a:prstGeom prst="rect">
            <a:avLst/>
          </a:prstGeom>
        </p:spPr>
        <p:txBody>
          <a:bodyPr>
            <a:normAutofit/>
          </a:bodyPr>
          <a:lstStyle>
            <a:lvl1pPr marL="0" indent="0">
              <a:lnSpc>
                <a:spcPts val="2200"/>
              </a:lnSpc>
              <a:spcBef>
                <a:spcPts val="1500"/>
              </a:spcBef>
              <a:buNone/>
              <a:defRPr sz="16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descriptive text</a:t>
            </a:r>
          </a:p>
        </p:txBody>
      </p:sp>
      <p:sp>
        <p:nvSpPr>
          <p:cNvPr id="20" name="Content Placeholder 18"/>
          <p:cNvSpPr>
            <a:spLocks noGrp="1"/>
          </p:cNvSpPr>
          <p:nvPr>
            <p:ph sz="quarter" idx="11" hasCustomPrompt="1"/>
          </p:nvPr>
        </p:nvSpPr>
        <p:spPr>
          <a:xfrm>
            <a:off x="763008" y="1000768"/>
            <a:ext cx="6023847" cy="3880719"/>
          </a:xfrm>
        </p:spPr>
        <p:txBody>
          <a:bodyPr/>
          <a:lstStyle>
            <a:lvl1pPr marL="0" indent="0">
              <a:buNone/>
              <a:defRPr/>
            </a:lvl1pPr>
          </a:lstStyle>
          <a:p>
            <a:pPr lvl="0"/>
            <a:r>
              <a:rPr lang="en-US" dirty="0"/>
              <a:t>Insert chart here</a:t>
            </a:r>
          </a:p>
        </p:txBody>
      </p:sp>
      <p:sp>
        <p:nvSpPr>
          <p:cNvPr id="8" name="Title Placeholder 1"/>
          <p:cNvSpPr>
            <a:spLocks noGrp="1"/>
          </p:cNvSpPr>
          <p:nvPr>
            <p:ph type="title"/>
          </p:nvPr>
        </p:nvSpPr>
        <p:spPr>
          <a:xfrm>
            <a:off x="738189" y="443731"/>
            <a:ext cx="10715627" cy="235537"/>
          </a:xfrm>
          <a:prstGeom prst="rect">
            <a:avLst/>
          </a:prstGeom>
        </p:spPr>
        <p:txBody>
          <a:bodyPr vert="horz" lIns="91440" tIns="45720" rIns="91440" bIns="45720" rtlCol="0" anchor="ctr">
            <a:normAutofit/>
          </a:bodyPr>
          <a:lstStyle>
            <a:lvl1pPr>
              <a:defRPr>
                <a:solidFill>
                  <a:srgbClr val="005288"/>
                </a:solidFill>
              </a:defRPr>
            </a:lvl1pPr>
          </a:lstStyle>
          <a:p>
            <a:r>
              <a:rPr lang="en-US" dirty="0"/>
              <a:t>Click to edit master title style</a:t>
            </a:r>
          </a:p>
        </p:txBody>
      </p:sp>
      <p:pic>
        <p:nvPicPr>
          <p:cNvPr id="4" name="Picture 3">
            <a:extLst>
              <a:ext uri="{FF2B5EF4-FFF2-40B4-BE49-F238E27FC236}">
                <a16:creationId xmlns:a16="http://schemas.microsoft.com/office/drawing/2014/main" id="{40DCBEED-11DF-0A45-E575-B82FA5C30287}"/>
              </a:ext>
            </a:extLst>
          </p:cNvPr>
          <p:cNvPicPr>
            <a:picLocks noChangeAspect="1"/>
          </p:cNvPicPr>
          <p:nvPr userDrawn="1"/>
        </p:nvPicPr>
        <p:blipFill>
          <a:blip r:embed="rId2"/>
          <a:stretch>
            <a:fillRect/>
          </a:stretch>
        </p:blipFill>
        <p:spPr>
          <a:xfrm>
            <a:off x="738184" y="5958625"/>
            <a:ext cx="1792740" cy="638839"/>
          </a:xfrm>
          <a:prstGeom prst="rect">
            <a:avLst/>
          </a:prstGeom>
        </p:spPr>
      </p:pic>
      <p:sp>
        <p:nvSpPr>
          <p:cNvPr id="5" name="Footer Placeholder 10">
            <a:extLst>
              <a:ext uri="{FF2B5EF4-FFF2-40B4-BE49-F238E27FC236}">
                <a16:creationId xmlns:a16="http://schemas.microsoft.com/office/drawing/2014/main" id="{A1F59142-25BA-331D-DBE0-F4903206DFF4}"/>
              </a:ext>
            </a:extLst>
          </p:cNvPr>
          <p:cNvSpPr txBox="1">
            <a:spLocks/>
          </p:cNvSpPr>
          <p:nvPr userDrawn="1"/>
        </p:nvSpPr>
        <p:spPr>
          <a:xfrm>
            <a:off x="7486650" y="6095481"/>
            <a:ext cx="396716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ln>
                  <a:noFill/>
                </a:ln>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5A5B5D"/>
                </a:solidFill>
              </a:rPr>
              <a:t>Federal Emergency Management Agency	 </a:t>
            </a:r>
            <a:fld id="{8FCC257D-A786-9244-9E17-CE618C8B9275}" type="slidenum">
              <a:rPr lang="en-US" smtClean="0">
                <a:solidFill>
                  <a:srgbClr val="5A5B5D"/>
                </a:solidFill>
              </a:rPr>
              <a:pPr/>
              <a:t>‹#›</a:t>
            </a:fld>
            <a:endParaRPr lang="en-US" dirty="0">
              <a:solidFill>
                <a:srgbClr val="5A5B5D"/>
              </a:solidFill>
            </a:endParaRPr>
          </a:p>
        </p:txBody>
      </p:sp>
    </p:spTree>
    <p:extLst>
      <p:ext uri="{BB962C8B-B14F-4D97-AF65-F5344CB8AC3E}">
        <p14:creationId xmlns:p14="http://schemas.microsoft.com/office/powerpoint/2010/main" val="1706277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hart with title (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DA3A79E-9B57-822F-8392-42A901D7FD8D}"/>
              </a:ext>
            </a:extLst>
          </p:cNvPr>
          <p:cNvPicPr>
            <a:picLocks noChangeAspect="1"/>
          </p:cNvPicPr>
          <p:nvPr userDrawn="1"/>
        </p:nvPicPr>
        <p:blipFill>
          <a:blip r:embed="rId2"/>
          <a:stretch>
            <a:fillRect/>
          </a:stretch>
        </p:blipFill>
        <p:spPr>
          <a:xfrm>
            <a:off x="738184" y="5958625"/>
            <a:ext cx="1792740" cy="638839"/>
          </a:xfrm>
          <a:prstGeom prst="rect">
            <a:avLst/>
          </a:prstGeom>
        </p:spPr>
      </p:pic>
      <p:sp>
        <p:nvSpPr>
          <p:cNvPr id="5" name="Footer Placeholder 10">
            <a:extLst>
              <a:ext uri="{FF2B5EF4-FFF2-40B4-BE49-F238E27FC236}">
                <a16:creationId xmlns:a16="http://schemas.microsoft.com/office/drawing/2014/main" id="{D9476E5F-4380-FDDD-181E-1C4A90581583}"/>
              </a:ext>
            </a:extLst>
          </p:cNvPr>
          <p:cNvSpPr txBox="1">
            <a:spLocks/>
          </p:cNvSpPr>
          <p:nvPr userDrawn="1"/>
        </p:nvSpPr>
        <p:spPr>
          <a:xfrm>
            <a:off x="7486650" y="6095481"/>
            <a:ext cx="396716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ln>
                  <a:noFill/>
                </a:ln>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5A5B5D"/>
                </a:solidFill>
              </a:rPr>
              <a:t>Federal Emergency Management Agency	 </a:t>
            </a:r>
            <a:fld id="{8FCC257D-A786-9244-9E17-CE618C8B9275}" type="slidenum">
              <a:rPr lang="en-US" smtClean="0">
                <a:solidFill>
                  <a:srgbClr val="5A5B5D"/>
                </a:solidFill>
              </a:rPr>
              <a:pPr/>
              <a:t>‹#›</a:t>
            </a:fld>
            <a:endParaRPr lang="en-US" dirty="0">
              <a:solidFill>
                <a:srgbClr val="5A5B5D"/>
              </a:solidFill>
            </a:endParaRPr>
          </a:p>
        </p:txBody>
      </p:sp>
    </p:spTree>
    <p:extLst>
      <p:ext uri="{BB962C8B-B14F-4D97-AF65-F5344CB8AC3E}">
        <p14:creationId xmlns:p14="http://schemas.microsoft.com/office/powerpoint/2010/main" val="42697769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13" name="Subtitle 2"/>
          <p:cNvSpPr>
            <a:spLocks noGrp="1"/>
          </p:cNvSpPr>
          <p:nvPr>
            <p:ph type="subTitle" idx="1"/>
          </p:nvPr>
        </p:nvSpPr>
        <p:spPr>
          <a:xfrm>
            <a:off x="1204148" y="2996623"/>
            <a:ext cx="9746073" cy="447452"/>
          </a:xfrm>
          <a:prstGeom prst="rect">
            <a:avLst/>
          </a:prstGeom>
        </p:spPr>
        <p:txBody>
          <a:bodyPr wrap="square" lIns="64284" tIns="32142" rIns="64284" bIns="32142">
            <a:spAutoFit/>
          </a:bodyPr>
          <a:lstStyle>
            <a:lvl1pPr marL="0" marR="0" indent="0" algn="l" defTabSz="642915" rtl="0" eaLnBrk="1" fontAlgn="base" latinLnBrk="0" hangingPunct="1">
              <a:lnSpc>
                <a:spcPct val="140000"/>
              </a:lnSpc>
              <a:spcBef>
                <a:spcPts val="2109"/>
              </a:spcBef>
              <a:spcAft>
                <a:spcPts val="2000"/>
              </a:spcAft>
              <a:buClr>
                <a:schemeClr val="tx2"/>
              </a:buClr>
              <a:buSzPct val="100000"/>
              <a:buFont typeface="Wingdings" charset="2"/>
              <a:buNone/>
              <a:tabLst/>
              <a:defRPr sz="2000" cap="none" baseline="0">
                <a:solidFill>
                  <a:srgbClr val="050606"/>
                </a:solidFill>
              </a:defRPr>
            </a:lvl1pPr>
            <a:lvl2pPr marL="321424" indent="0" algn="ctr">
              <a:buNone/>
              <a:defRPr>
                <a:solidFill>
                  <a:schemeClr val="tx1">
                    <a:tint val="75000"/>
                  </a:schemeClr>
                </a:solidFill>
              </a:defRPr>
            </a:lvl2pPr>
            <a:lvl3pPr marL="642849" indent="0" algn="ctr">
              <a:buNone/>
              <a:defRPr>
                <a:solidFill>
                  <a:schemeClr val="tx1">
                    <a:tint val="75000"/>
                  </a:schemeClr>
                </a:solidFill>
              </a:defRPr>
            </a:lvl3pPr>
            <a:lvl4pPr marL="964274" indent="0" algn="ctr">
              <a:buNone/>
              <a:defRPr>
                <a:solidFill>
                  <a:schemeClr val="tx1">
                    <a:tint val="75000"/>
                  </a:schemeClr>
                </a:solidFill>
              </a:defRPr>
            </a:lvl4pPr>
            <a:lvl5pPr marL="1285697" indent="0" algn="ctr">
              <a:buNone/>
              <a:defRPr>
                <a:solidFill>
                  <a:schemeClr val="tx1">
                    <a:tint val="75000"/>
                  </a:schemeClr>
                </a:solidFill>
              </a:defRPr>
            </a:lvl5pPr>
            <a:lvl6pPr marL="1607123" indent="0" algn="ctr">
              <a:buNone/>
              <a:defRPr>
                <a:solidFill>
                  <a:schemeClr val="tx1">
                    <a:tint val="75000"/>
                  </a:schemeClr>
                </a:solidFill>
              </a:defRPr>
            </a:lvl6pPr>
            <a:lvl7pPr marL="1928546" indent="0" algn="ctr">
              <a:buNone/>
              <a:defRPr>
                <a:solidFill>
                  <a:schemeClr val="tx1">
                    <a:tint val="75000"/>
                  </a:schemeClr>
                </a:solidFill>
              </a:defRPr>
            </a:lvl7pPr>
            <a:lvl8pPr marL="2249971" indent="0" algn="ctr">
              <a:buNone/>
              <a:defRPr>
                <a:solidFill>
                  <a:schemeClr val="tx1">
                    <a:tint val="75000"/>
                  </a:schemeClr>
                </a:solidFill>
              </a:defRPr>
            </a:lvl8pPr>
            <a:lvl9pPr marL="2571396" indent="0" algn="ctr">
              <a:buNone/>
              <a:defRPr>
                <a:solidFill>
                  <a:schemeClr val="tx1">
                    <a:tint val="75000"/>
                  </a:schemeClr>
                </a:solidFill>
              </a:defRPr>
            </a:lvl9pPr>
          </a:lstStyle>
          <a:p>
            <a:pPr eaLnBrk="1" hangingPunct="1">
              <a:lnSpc>
                <a:spcPct val="140000"/>
              </a:lnSpc>
              <a:spcAft>
                <a:spcPts val="2000"/>
              </a:spcAft>
              <a:defRPr/>
            </a:pPr>
            <a:endParaRPr lang="en-US" dirty="0"/>
          </a:p>
        </p:txBody>
      </p:sp>
      <p:sp>
        <p:nvSpPr>
          <p:cNvPr id="10" name="Title Placeholder 1"/>
          <p:cNvSpPr>
            <a:spLocks noGrp="1"/>
          </p:cNvSpPr>
          <p:nvPr>
            <p:ph type="title"/>
          </p:nvPr>
        </p:nvSpPr>
        <p:spPr>
          <a:xfrm>
            <a:off x="1150313" y="2345635"/>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dirty="0"/>
              <a:t>Click to edit master title style</a:t>
            </a:r>
          </a:p>
        </p:txBody>
      </p:sp>
      <p:pic>
        <p:nvPicPr>
          <p:cNvPr id="4" name="Picture 3">
            <a:extLst>
              <a:ext uri="{FF2B5EF4-FFF2-40B4-BE49-F238E27FC236}">
                <a16:creationId xmlns:a16="http://schemas.microsoft.com/office/drawing/2014/main" id="{19066C02-708D-8BF4-6F79-ECC191E27503}"/>
              </a:ext>
            </a:extLst>
          </p:cNvPr>
          <p:cNvPicPr>
            <a:picLocks noChangeAspect="1"/>
          </p:cNvPicPr>
          <p:nvPr userDrawn="1"/>
        </p:nvPicPr>
        <p:blipFill>
          <a:blip r:embed="rId2"/>
          <a:stretch>
            <a:fillRect/>
          </a:stretch>
        </p:blipFill>
        <p:spPr>
          <a:xfrm>
            <a:off x="738184" y="5958625"/>
            <a:ext cx="1792740" cy="638839"/>
          </a:xfrm>
          <a:prstGeom prst="rect">
            <a:avLst/>
          </a:prstGeom>
        </p:spPr>
      </p:pic>
      <p:sp>
        <p:nvSpPr>
          <p:cNvPr id="5" name="Footer Placeholder 10">
            <a:extLst>
              <a:ext uri="{FF2B5EF4-FFF2-40B4-BE49-F238E27FC236}">
                <a16:creationId xmlns:a16="http://schemas.microsoft.com/office/drawing/2014/main" id="{93736E4E-C7F2-6EDB-8F56-94242926064A}"/>
              </a:ext>
            </a:extLst>
          </p:cNvPr>
          <p:cNvSpPr txBox="1">
            <a:spLocks/>
          </p:cNvSpPr>
          <p:nvPr userDrawn="1"/>
        </p:nvSpPr>
        <p:spPr>
          <a:xfrm>
            <a:off x="7486650" y="6095481"/>
            <a:ext cx="396716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ln>
                  <a:noFill/>
                </a:ln>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5A5B5D"/>
                </a:solidFill>
              </a:rPr>
              <a:t>Federal Emergency Management Agency	 </a:t>
            </a:r>
            <a:fld id="{8FCC257D-A786-9244-9E17-CE618C8B9275}" type="slidenum">
              <a:rPr lang="en-US" smtClean="0">
                <a:solidFill>
                  <a:srgbClr val="5A5B5D"/>
                </a:solidFill>
              </a:rPr>
              <a:pPr/>
              <a:t>‹#›</a:t>
            </a:fld>
            <a:endParaRPr lang="en-US" dirty="0">
              <a:solidFill>
                <a:srgbClr val="5A5B5D"/>
              </a:solidFill>
            </a:endParaRPr>
          </a:p>
        </p:txBody>
      </p:sp>
    </p:spTree>
    <p:extLst>
      <p:ext uri="{BB962C8B-B14F-4D97-AF65-F5344CB8AC3E}">
        <p14:creationId xmlns:p14="http://schemas.microsoft.com/office/powerpoint/2010/main" val="20609050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Image, w/o Date">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70B9F23-FC0F-C3BD-202A-627C50EA2A35}"/>
              </a:ext>
            </a:extLst>
          </p:cNvPr>
          <p:cNvSpPr/>
          <p:nvPr userDrawn="1"/>
        </p:nvSpPr>
        <p:spPr>
          <a:xfrm>
            <a:off x="0" y="0"/>
            <a:ext cx="8183880" cy="4163783"/>
          </a:xfrm>
          <a:prstGeom prst="rect">
            <a:avLst/>
          </a:prstGeom>
          <a:solidFill>
            <a:srgbClr val="003D67"/>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rgbClr val="003D67"/>
              </a:solidFill>
            </a:endParaRPr>
          </a:p>
        </p:txBody>
      </p:sp>
      <p:sp>
        <p:nvSpPr>
          <p:cNvPr id="9" name="Title 2">
            <a:extLst>
              <a:ext uri="{FF2B5EF4-FFF2-40B4-BE49-F238E27FC236}">
                <a16:creationId xmlns:a16="http://schemas.microsoft.com/office/drawing/2014/main" id="{725A2850-52BB-81ED-890C-DD762F25E87E}"/>
              </a:ext>
            </a:extLst>
          </p:cNvPr>
          <p:cNvSpPr>
            <a:spLocks noGrp="1"/>
          </p:cNvSpPr>
          <p:nvPr>
            <p:ph type="title" hasCustomPrompt="1"/>
          </p:nvPr>
        </p:nvSpPr>
        <p:spPr>
          <a:xfrm>
            <a:off x="685800" y="685800"/>
            <a:ext cx="6126480" cy="1828800"/>
          </a:xfrm>
          <a:prstGeom prst="rect">
            <a:avLst/>
          </a:prstGeom>
        </p:spPr>
        <p:txBody>
          <a:bodyPr anchor="ctr">
            <a:noAutofit/>
          </a:bodyPr>
          <a:lstStyle>
            <a:lvl1pPr>
              <a:lnSpc>
                <a:spcPts val="5400"/>
              </a:lnSpc>
              <a:defRPr sz="4800" b="0">
                <a:solidFill>
                  <a:schemeClr val="bg1"/>
                </a:solidFill>
                <a:latin typeface="Franklin Gothic Heavy" panose="020B0903020102020204" pitchFamily="34" charset="0"/>
                <a:cs typeface="Arial"/>
              </a:defRPr>
            </a:lvl1pPr>
          </a:lstStyle>
          <a:p>
            <a:r>
              <a:rPr lang="en-US" dirty="0"/>
              <a:t>FEMA POWER POINT UPDATE TITLE GOES HERE </a:t>
            </a:r>
          </a:p>
        </p:txBody>
      </p:sp>
      <p:sp>
        <p:nvSpPr>
          <p:cNvPr id="11" name="Text Placeholder 5">
            <a:extLst>
              <a:ext uri="{FF2B5EF4-FFF2-40B4-BE49-F238E27FC236}">
                <a16:creationId xmlns:a16="http://schemas.microsoft.com/office/drawing/2014/main" id="{142E9A10-C261-AC17-40D3-568668A5F77E}"/>
              </a:ext>
            </a:extLst>
          </p:cNvPr>
          <p:cNvSpPr>
            <a:spLocks noGrp="1"/>
          </p:cNvSpPr>
          <p:nvPr>
            <p:ph type="body" sz="quarter" idx="10" hasCustomPrompt="1"/>
          </p:nvPr>
        </p:nvSpPr>
        <p:spPr>
          <a:xfrm>
            <a:off x="685799" y="3106397"/>
            <a:ext cx="6126481" cy="365760"/>
          </a:xfrm>
          <a:prstGeom prst="rect">
            <a:avLst/>
          </a:prstGeom>
        </p:spPr>
        <p:txBody>
          <a:bodyPr anchor="ctr">
            <a:noAutofit/>
          </a:bodyPr>
          <a:lstStyle>
            <a:lvl1pPr marL="0" indent="0">
              <a:buNone/>
              <a:defRPr sz="2800">
                <a:solidFill>
                  <a:schemeClr val="bg1"/>
                </a:solidFill>
                <a:latin typeface="+mj-lt"/>
                <a:cs typeface="Arial"/>
              </a:defRPr>
            </a:lvl1pPr>
          </a:lstStyle>
          <a:p>
            <a:pPr lvl="0"/>
            <a:r>
              <a:rPr lang="en-US" dirty="0"/>
              <a:t>Subtitle</a:t>
            </a:r>
          </a:p>
        </p:txBody>
      </p:sp>
      <p:sp>
        <p:nvSpPr>
          <p:cNvPr id="6" name="Picture Placeholder 5">
            <a:extLst>
              <a:ext uri="{FF2B5EF4-FFF2-40B4-BE49-F238E27FC236}">
                <a16:creationId xmlns:a16="http://schemas.microsoft.com/office/drawing/2014/main" id="{6D0C2578-2673-2D1D-57B9-B95C3381A9DF}"/>
              </a:ext>
            </a:extLst>
          </p:cNvPr>
          <p:cNvSpPr>
            <a:spLocks noGrp="1"/>
          </p:cNvSpPr>
          <p:nvPr>
            <p:ph type="pic" sz="quarter" idx="11"/>
          </p:nvPr>
        </p:nvSpPr>
        <p:spPr>
          <a:xfrm>
            <a:off x="7498080" y="685801"/>
            <a:ext cx="4693920" cy="5486399"/>
          </a:xfrm>
          <a:prstGeom prst="rect">
            <a:avLst/>
          </a:prstGeom>
          <a:solidFill>
            <a:srgbClr val="EDEEEE"/>
          </a:solidFill>
        </p:spPr>
        <p:txBody>
          <a:bodyPr/>
          <a:lstStyle/>
          <a:p>
            <a:endParaRPr lang="en-US" dirty="0"/>
          </a:p>
        </p:txBody>
      </p:sp>
      <p:cxnSp>
        <p:nvCxnSpPr>
          <p:cNvPr id="13" name="Straight Connector 12">
            <a:extLst>
              <a:ext uri="{FF2B5EF4-FFF2-40B4-BE49-F238E27FC236}">
                <a16:creationId xmlns:a16="http://schemas.microsoft.com/office/drawing/2014/main" id="{6B5201C8-7CAA-7C42-838D-C5DE0E04D695}"/>
              </a:ext>
            </a:extLst>
          </p:cNvPr>
          <p:cNvCxnSpPr/>
          <p:nvPr userDrawn="1"/>
        </p:nvCxnSpPr>
        <p:spPr>
          <a:xfrm>
            <a:off x="685799" y="2812229"/>
            <a:ext cx="2743200" cy="0"/>
          </a:xfrm>
          <a:prstGeom prst="line">
            <a:avLst/>
          </a:prstGeom>
          <a:ln w="76200">
            <a:solidFill>
              <a:srgbClr val="3D98C1"/>
            </a:solidFill>
          </a:ln>
          <a:effectLst/>
        </p:spPr>
        <p:style>
          <a:lnRef idx="2">
            <a:schemeClr val="accent1"/>
          </a:lnRef>
          <a:fillRef idx="0">
            <a:schemeClr val="accent1"/>
          </a:fillRef>
          <a:effectRef idx="1">
            <a:schemeClr val="accent1"/>
          </a:effectRef>
          <a:fontRef idx="minor">
            <a:schemeClr val="tx1"/>
          </a:fontRef>
        </p:style>
      </p:cxnSp>
      <p:pic>
        <p:nvPicPr>
          <p:cNvPr id="16" name="Picture 15">
            <a:extLst>
              <a:ext uri="{FF2B5EF4-FFF2-40B4-BE49-F238E27FC236}">
                <a16:creationId xmlns:a16="http://schemas.microsoft.com/office/drawing/2014/main" id="{8826A3CF-6378-FF4F-D78D-77EE55193563}"/>
              </a:ext>
            </a:extLst>
          </p:cNvPr>
          <p:cNvPicPr>
            <a:picLocks noChangeAspect="1"/>
          </p:cNvPicPr>
          <p:nvPr userDrawn="1"/>
        </p:nvPicPr>
        <p:blipFill>
          <a:blip r:embed="rId2"/>
          <a:stretch>
            <a:fillRect/>
          </a:stretch>
        </p:blipFill>
        <p:spPr>
          <a:xfrm>
            <a:off x="676801" y="5098903"/>
            <a:ext cx="3018281" cy="1073297"/>
          </a:xfrm>
          <a:prstGeom prst="rect">
            <a:avLst/>
          </a:prstGeom>
        </p:spPr>
      </p:pic>
    </p:spTree>
    <p:extLst>
      <p:ext uri="{BB962C8B-B14F-4D97-AF65-F5344CB8AC3E}">
        <p14:creationId xmlns:p14="http://schemas.microsoft.com/office/powerpoint/2010/main" val="3472440411"/>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70B9F23-FC0F-C3BD-202A-627C50EA2A35}"/>
              </a:ext>
            </a:extLst>
          </p:cNvPr>
          <p:cNvSpPr/>
          <p:nvPr userDrawn="1"/>
        </p:nvSpPr>
        <p:spPr>
          <a:xfrm>
            <a:off x="0" y="1"/>
            <a:ext cx="12192000" cy="4870302"/>
          </a:xfrm>
          <a:prstGeom prst="rect">
            <a:avLst/>
          </a:prstGeom>
          <a:solidFill>
            <a:srgbClr val="003D67"/>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rgbClr val="003D67"/>
              </a:solidFill>
            </a:endParaRPr>
          </a:p>
        </p:txBody>
      </p:sp>
      <p:sp>
        <p:nvSpPr>
          <p:cNvPr id="9" name="Title 2">
            <a:extLst>
              <a:ext uri="{FF2B5EF4-FFF2-40B4-BE49-F238E27FC236}">
                <a16:creationId xmlns:a16="http://schemas.microsoft.com/office/drawing/2014/main" id="{725A2850-52BB-81ED-890C-DD762F25E87E}"/>
              </a:ext>
            </a:extLst>
          </p:cNvPr>
          <p:cNvSpPr>
            <a:spLocks noGrp="1"/>
          </p:cNvSpPr>
          <p:nvPr>
            <p:ph type="title" hasCustomPrompt="1"/>
          </p:nvPr>
        </p:nvSpPr>
        <p:spPr>
          <a:xfrm>
            <a:off x="685800" y="689726"/>
            <a:ext cx="10820400" cy="1371600"/>
          </a:xfrm>
          <a:prstGeom prst="rect">
            <a:avLst/>
          </a:prstGeom>
        </p:spPr>
        <p:txBody>
          <a:bodyPr anchor="ctr">
            <a:noAutofit/>
          </a:bodyPr>
          <a:lstStyle>
            <a:lvl1pPr>
              <a:lnSpc>
                <a:spcPts val="5400"/>
              </a:lnSpc>
              <a:defRPr sz="4800" b="0">
                <a:solidFill>
                  <a:schemeClr val="bg1"/>
                </a:solidFill>
                <a:latin typeface="Franklin Gothic Heavy" panose="020B0903020102020204" pitchFamily="34" charset="0"/>
                <a:cs typeface="Arial"/>
              </a:defRPr>
            </a:lvl1pPr>
          </a:lstStyle>
          <a:p>
            <a:r>
              <a:rPr lang="en-US" dirty="0"/>
              <a:t>FEMA POWER POINT UPDATE TITLE GOES HERE </a:t>
            </a:r>
          </a:p>
        </p:txBody>
      </p:sp>
      <p:sp>
        <p:nvSpPr>
          <p:cNvPr id="11" name="Text Placeholder 5">
            <a:extLst>
              <a:ext uri="{FF2B5EF4-FFF2-40B4-BE49-F238E27FC236}">
                <a16:creationId xmlns:a16="http://schemas.microsoft.com/office/drawing/2014/main" id="{142E9A10-C261-AC17-40D3-568668A5F77E}"/>
              </a:ext>
            </a:extLst>
          </p:cNvPr>
          <p:cNvSpPr>
            <a:spLocks noGrp="1"/>
          </p:cNvSpPr>
          <p:nvPr>
            <p:ph type="body" sz="quarter" idx="10" hasCustomPrompt="1"/>
          </p:nvPr>
        </p:nvSpPr>
        <p:spPr>
          <a:xfrm>
            <a:off x="694227" y="2712968"/>
            <a:ext cx="7223760" cy="1054958"/>
          </a:xfrm>
          <a:prstGeom prst="rect">
            <a:avLst/>
          </a:prstGeom>
        </p:spPr>
        <p:txBody>
          <a:bodyPr anchor="t">
            <a:noAutofit/>
          </a:bodyPr>
          <a:lstStyle>
            <a:lvl1pPr marL="0" indent="0">
              <a:buNone/>
              <a:defRPr sz="2800">
                <a:solidFill>
                  <a:schemeClr val="bg1"/>
                </a:solidFill>
                <a:latin typeface="+mj-lt"/>
                <a:cs typeface="Arial"/>
              </a:defRPr>
            </a:lvl1pPr>
          </a:lstStyle>
          <a:p>
            <a:pPr lvl="0"/>
            <a:r>
              <a:rPr lang="en-US" dirty="0"/>
              <a:t>Subtitle</a:t>
            </a:r>
          </a:p>
        </p:txBody>
      </p:sp>
      <p:sp>
        <p:nvSpPr>
          <p:cNvPr id="6" name="Picture Placeholder 5">
            <a:extLst>
              <a:ext uri="{FF2B5EF4-FFF2-40B4-BE49-F238E27FC236}">
                <a16:creationId xmlns:a16="http://schemas.microsoft.com/office/drawing/2014/main" id="{6D0C2578-2673-2D1D-57B9-B95C3381A9DF}"/>
              </a:ext>
            </a:extLst>
          </p:cNvPr>
          <p:cNvSpPr>
            <a:spLocks noGrp="1"/>
          </p:cNvSpPr>
          <p:nvPr>
            <p:ph type="pic" sz="quarter" idx="11"/>
          </p:nvPr>
        </p:nvSpPr>
        <p:spPr>
          <a:xfrm>
            <a:off x="659336" y="3995989"/>
            <a:ext cx="10846864" cy="2862012"/>
          </a:xfrm>
          <a:prstGeom prst="rect">
            <a:avLst/>
          </a:prstGeom>
          <a:solidFill>
            <a:srgbClr val="EDEEEE"/>
          </a:solidFill>
        </p:spPr>
        <p:txBody>
          <a:bodyPr/>
          <a:lstStyle/>
          <a:p>
            <a:endParaRPr lang="en-US" dirty="0"/>
          </a:p>
        </p:txBody>
      </p:sp>
      <p:cxnSp>
        <p:nvCxnSpPr>
          <p:cNvPr id="13" name="Straight Connector 12">
            <a:extLst>
              <a:ext uri="{FF2B5EF4-FFF2-40B4-BE49-F238E27FC236}">
                <a16:creationId xmlns:a16="http://schemas.microsoft.com/office/drawing/2014/main" id="{6B5201C8-7CAA-7C42-838D-C5DE0E04D695}"/>
              </a:ext>
            </a:extLst>
          </p:cNvPr>
          <p:cNvCxnSpPr/>
          <p:nvPr userDrawn="1"/>
        </p:nvCxnSpPr>
        <p:spPr>
          <a:xfrm>
            <a:off x="685799" y="2423949"/>
            <a:ext cx="1828800" cy="0"/>
          </a:xfrm>
          <a:prstGeom prst="line">
            <a:avLst/>
          </a:prstGeom>
          <a:ln w="76200">
            <a:solidFill>
              <a:srgbClr val="3D98C1"/>
            </a:solidFill>
          </a:ln>
          <a:effectLst/>
        </p:spPr>
        <p:style>
          <a:lnRef idx="2">
            <a:schemeClr val="accent1"/>
          </a:lnRef>
          <a:fillRef idx="0">
            <a:schemeClr val="accent1"/>
          </a:fillRef>
          <a:effectRef idx="1">
            <a:schemeClr val="accent1"/>
          </a:effectRef>
          <a:fontRef idx="minor">
            <a:schemeClr val="tx1"/>
          </a:fontRef>
        </p:style>
      </p:cxnSp>
      <p:sp>
        <p:nvSpPr>
          <p:cNvPr id="14" name="Rectangle 13">
            <a:extLst>
              <a:ext uri="{FF2B5EF4-FFF2-40B4-BE49-F238E27FC236}">
                <a16:creationId xmlns:a16="http://schemas.microsoft.com/office/drawing/2014/main" id="{31667DBA-FBEA-7959-FAA1-D0BB2747A1CC}"/>
              </a:ext>
            </a:extLst>
          </p:cNvPr>
          <p:cNvSpPr/>
          <p:nvPr userDrawn="1"/>
        </p:nvSpPr>
        <p:spPr>
          <a:xfrm rot="16200000">
            <a:off x="1737360" y="-1055493"/>
            <a:ext cx="457200" cy="2560320"/>
          </a:xfrm>
          <a:prstGeom prst="rect">
            <a:avLst/>
          </a:prstGeom>
          <a:solidFill>
            <a:srgbClr val="D24B6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Text Placeholder 13">
            <a:extLst>
              <a:ext uri="{FF2B5EF4-FFF2-40B4-BE49-F238E27FC236}">
                <a16:creationId xmlns:a16="http://schemas.microsoft.com/office/drawing/2014/main" id="{13B5834C-6435-483F-081E-02E064B77AD8}"/>
              </a:ext>
            </a:extLst>
          </p:cNvPr>
          <p:cNvSpPr>
            <a:spLocks noGrp="1"/>
          </p:cNvSpPr>
          <p:nvPr>
            <p:ph type="body" sz="quarter" idx="13" hasCustomPrompt="1"/>
          </p:nvPr>
        </p:nvSpPr>
        <p:spPr>
          <a:xfrm>
            <a:off x="810380" y="87507"/>
            <a:ext cx="2311160" cy="274320"/>
          </a:xfrm>
          <a:prstGeom prst="rect">
            <a:avLst/>
          </a:prstGeom>
        </p:spPr>
        <p:txBody>
          <a:bodyPr anchor="b">
            <a:noAutofit/>
          </a:bodyPr>
          <a:lstStyle>
            <a:lvl1pPr marL="0" indent="0">
              <a:buFontTx/>
              <a:buNone/>
              <a:defRPr sz="1400">
                <a:solidFill>
                  <a:schemeClr val="bg1"/>
                </a:solidFill>
              </a:defRPr>
            </a:lvl1pPr>
            <a:lvl2pPr marL="457200" indent="0">
              <a:buNone/>
              <a:defRPr sz="1800"/>
            </a:lvl2pPr>
            <a:lvl3pPr>
              <a:defRPr sz="1800" i="1"/>
            </a:lvl3pPr>
            <a:lvl4pPr>
              <a:defRPr sz="1800"/>
            </a:lvl4pPr>
            <a:lvl5pPr>
              <a:defRPr sz="1800"/>
            </a:lvl5pPr>
          </a:lstStyle>
          <a:p>
            <a:pPr marL="0" marR="0" lvl="0" indent="0" algn="l" defTabSz="457200" rtl="0" eaLnBrk="1" fontAlgn="auto" latinLnBrk="0" hangingPunct="1">
              <a:lnSpc>
                <a:spcPts val="2600"/>
              </a:lnSpc>
              <a:spcBef>
                <a:spcPts val="1000"/>
              </a:spcBef>
              <a:spcAft>
                <a:spcPts val="0"/>
              </a:spcAft>
              <a:buClr>
                <a:srgbClr val="2F2F30"/>
              </a:buClr>
              <a:buSzTx/>
              <a:buFont typeface="Wingdings" panose="05000000000000000000" pitchFamily="2" charset="2"/>
              <a:buNone/>
              <a:tabLst/>
              <a:defRPr/>
            </a:pPr>
            <a:r>
              <a:rPr lang="en-US" dirty="0"/>
              <a:t>Day, Month 00, 0000</a:t>
            </a:r>
          </a:p>
        </p:txBody>
      </p:sp>
      <p:pic>
        <p:nvPicPr>
          <p:cNvPr id="4" name="Picture 3" descr="A picture containing qr code&#10;&#10;Description automatically generated">
            <a:extLst>
              <a:ext uri="{FF2B5EF4-FFF2-40B4-BE49-F238E27FC236}">
                <a16:creationId xmlns:a16="http://schemas.microsoft.com/office/drawing/2014/main" id="{C4D9BBB3-A86F-C01D-ADEE-78B66A8D197F}"/>
              </a:ext>
            </a:extLst>
          </p:cNvPr>
          <p:cNvPicPr>
            <a:picLocks noChangeAspect="1"/>
          </p:cNvPicPr>
          <p:nvPr userDrawn="1"/>
        </p:nvPicPr>
        <p:blipFill>
          <a:blip r:embed="rId2"/>
          <a:stretch>
            <a:fillRect/>
          </a:stretch>
        </p:blipFill>
        <p:spPr>
          <a:xfrm>
            <a:off x="8180352" y="2659734"/>
            <a:ext cx="3317421" cy="1174497"/>
          </a:xfrm>
          <a:prstGeom prst="rect">
            <a:avLst/>
          </a:prstGeom>
        </p:spPr>
      </p:pic>
    </p:spTree>
    <p:extLst>
      <p:ext uri="{BB962C8B-B14F-4D97-AF65-F5344CB8AC3E}">
        <p14:creationId xmlns:p14="http://schemas.microsoft.com/office/powerpoint/2010/main" val="3109640269"/>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w/o Image">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70B9F23-FC0F-C3BD-202A-627C50EA2A35}"/>
              </a:ext>
            </a:extLst>
          </p:cNvPr>
          <p:cNvSpPr/>
          <p:nvPr userDrawn="1"/>
        </p:nvSpPr>
        <p:spPr>
          <a:xfrm>
            <a:off x="0" y="-2"/>
            <a:ext cx="12192000" cy="6858001"/>
          </a:xfrm>
          <a:prstGeom prst="rect">
            <a:avLst/>
          </a:prstGeom>
          <a:solidFill>
            <a:srgbClr val="003D67"/>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9" name="Title 2">
            <a:extLst>
              <a:ext uri="{FF2B5EF4-FFF2-40B4-BE49-F238E27FC236}">
                <a16:creationId xmlns:a16="http://schemas.microsoft.com/office/drawing/2014/main" id="{725A2850-52BB-81ED-890C-DD762F25E87E}"/>
              </a:ext>
            </a:extLst>
          </p:cNvPr>
          <p:cNvSpPr>
            <a:spLocks noGrp="1"/>
          </p:cNvSpPr>
          <p:nvPr>
            <p:ph type="title" hasCustomPrompt="1"/>
          </p:nvPr>
        </p:nvSpPr>
        <p:spPr>
          <a:xfrm>
            <a:off x="685800" y="2083093"/>
            <a:ext cx="10820400" cy="1246472"/>
          </a:xfrm>
          <a:prstGeom prst="rect">
            <a:avLst/>
          </a:prstGeom>
        </p:spPr>
        <p:txBody>
          <a:bodyPr>
            <a:noAutofit/>
          </a:bodyPr>
          <a:lstStyle>
            <a:lvl1pPr>
              <a:lnSpc>
                <a:spcPts val="5400"/>
              </a:lnSpc>
              <a:defRPr sz="5400" b="0">
                <a:solidFill>
                  <a:schemeClr val="bg1"/>
                </a:solidFill>
                <a:latin typeface="Franklin Gothic Heavy" panose="020B0903020102020204" pitchFamily="34" charset="0"/>
                <a:cs typeface="Arial"/>
              </a:defRPr>
            </a:lvl1pPr>
          </a:lstStyle>
          <a:p>
            <a:r>
              <a:rPr lang="en-US" dirty="0"/>
              <a:t>FEMA POWER POINT UPDATE TITLE GOES HERE </a:t>
            </a:r>
          </a:p>
        </p:txBody>
      </p:sp>
      <p:sp>
        <p:nvSpPr>
          <p:cNvPr id="11" name="Text Placeholder 5">
            <a:extLst>
              <a:ext uri="{FF2B5EF4-FFF2-40B4-BE49-F238E27FC236}">
                <a16:creationId xmlns:a16="http://schemas.microsoft.com/office/drawing/2014/main" id="{142E9A10-C261-AC17-40D3-568668A5F77E}"/>
              </a:ext>
            </a:extLst>
          </p:cNvPr>
          <p:cNvSpPr>
            <a:spLocks noGrp="1"/>
          </p:cNvSpPr>
          <p:nvPr>
            <p:ph type="body" sz="quarter" idx="10" hasCustomPrompt="1"/>
          </p:nvPr>
        </p:nvSpPr>
        <p:spPr>
          <a:xfrm>
            <a:off x="685799" y="3919118"/>
            <a:ext cx="10820401" cy="410936"/>
          </a:xfrm>
          <a:prstGeom prst="rect">
            <a:avLst/>
          </a:prstGeom>
        </p:spPr>
        <p:txBody>
          <a:bodyPr anchor="ctr">
            <a:noAutofit/>
          </a:bodyPr>
          <a:lstStyle>
            <a:lvl1pPr marL="0" indent="0">
              <a:buNone/>
              <a:defRPr sz="2800">
                <a:solidFill>
                  <a:schemeClr val="bg1"/>
                </a:solidFill>
                <a:latin typeface="+mj-lt"/>
                <a:cs typeface="Arial"/>
              </a:defRPr>
            </a:lvl1pPr>
          </a:lstStyle>
          <a:p>
            <a:pPr lvl="0"/>
            <a:r>
              <a:rPr lang="en-US" dirty="0"/>
              <a:t>Subtitle</a:t>
            </a:r>
          </a:p>
        </p:txBody>
      </p:sp>
      <p:cxnSp>
        <p:nvCxnSpPr>
          <p:cNvPr id="13" name="Straight Connector 12">
            <a:extLst>
              <a:ext uri="{FF2B5EF4-FFF2-40B4-BE49-F238E27FC236}">
                <a16:creationId xmlns:a16="http://schemas.microsoft.com/office/drawing/2014/main" id="{6B5201C8-7CAA-7C42-838D-C5DE0E04D695}"/>
              </a:ext>
            </a:extLst>
          </p:cNvPr>
          <p:cNvCxnSpPr>
            <a:cxnSpLocks/>
          </p:cNvCxnSpPr>
          <p:nvPr userDrawn="1"/>
        </p:nvCxnSpPr>
        <p:spPr>
          <a:xfrm>
            <a:off x="685799" y="3627842"/>
            <a:ext cx="10820401" cy="0"/>
          </a:xfrm>
          <a:prstGeom prst="line">
            <a:avLst/>
          </a:prstGeom>
          <a:ln w="76200">
            <a:solidFill>
              <a:srgbClr val="3D98C1"/>
            </a:solidFill>
          </a:ln>
          <a:effectLst/>
        </p:spPr>
        <p:style>
          <a:lnRef idx="2">
            <a:schemeClr val="accent1"/>
          </a:lnRef>
          <a:fillRef idx="0">
            <a:schemeClr val="accent1"/>
          </a:fillRef>
          <a:effectRef idx="1">
            <a:schemeClr val="accent1"/>
          </a:effectRef>
          <a:fontRef idx="minor">
            <a:schemeClr val="tx1"/>
          </a:fontRef>
        </p:style>
      </p:cxnSp>
      <p:pic>
        <p:nvPicPr>
          <p:cNvPr id="4" name="Picture 3" descr="A picture containing qr code&#10;&#10;Description automatically generated">
            <a:extLst>
              <a:ext uri="{FF2B5EF4-FFF2-40B4-BE49-F238E27FC236}">
                <a16:creationId xmlns:a16="http://schemas.microsoft.com/office/drawing/2014/main" id="{7FF45BEC-92F7-F6C6-B39B-3464B35D9482}"/>
              </a:ext>
            </a:extLst>
          </p:cNvPr>
          <p:cNvPicPr>
            <a:picLocks noChangeAspect="1"/>
          </p:cNvPicPr>
          <p:nvPr userDrawn="1"/>
        </p:nvPicPr>
        <p:blipFill>
          <a:blip r:embed="rId2"/>
          <a:stretch>
            <a:fillRect/>
          </a:stretch>
        </p:blipFill>
        <p:spPr>
          <a:xfrm>
            <a:off x="656393" y="5007043"/>
            <a:ext cx="3317421" cy="1174497"/>
          </a:xfrm>
          <a:prstGeom prst="rect">
            <a:avLst/>
          </a:prstGeom>
        </p:spPr>
      </p:pic>
      <p:sp>
        <p:nvSpPr>
          <p:cNvPr id="2" name="Rectangle 1">
            <a:extLst>
              <a:ext uri="{FF2B5EF4-FFF2-40B4-BE49-F238E27FC236}">
                <a16:creationId xmlns:a16="http://schemas.microsoft.com/office/drawing/2014/main" id="{93B3D32C-DE4D-73CB-751A-A5A1ECE540DA}"/>
              </a:ext>
            </a:extLst>
          </p:cNvPr>
          <p:cNvSpPr/>
          <p:nvPr userDrawn="1"/>
        </p:nvSpPr>
        <p:spPr>
          <a:xfrm rot="16200000">
            <a:off x="1737360" y="-1055493"/>
            <a:ext cx="457200" cy="2560320"/>
          </a:xfrm>
          <a:prstGeom prst="rect">
            <a:avLst/>
          </a:prstGeom>
          <a:solidFill>
            <a:srgbClr val="D24B6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Text Placeholder 13">
            <a:extLst>
              <a:ext uri="{FF2B5EF4-FFF2-40B4-BE49-F238E27FC236}">
                <a16:creationId xmlns:a16="http://schemas.microsoft.com/office/drawing/2014/main" id="{14F14247-D33E-D0C2-CEBF-EC113074B9B3}"/>
              </a:ext>
            </a:extLst>
          </p:cNvPr>
          <p:cNvSpPr>
            <a:spLocks noGrp="1"/>
          </p:cNvSpPr>
          <p:nvPr>
            <p:ph type="body" sz="quarter" idx="13" hasCustomPrompt="1"/>
          </p:nvPr>
        </p:nvSpPr>
        <p:spPr>
          <a:xfrm>
            <a:off x="810380" y="87507"/>
            <a:ext cx="2311160" cy="274320"/>
          </a:xfrm>
          <a:prstGeom prst="rect">
            <a:avLst/>
          </a:prstGeom>
        </p:spPr>
        <p:txBody>
          <a:bodyPr anchor="b">
            <a:noAutofit/>
          </a:bodyPr>
          <a:lstStyle>
            <a:lvl1pPr marL="0" indent="0">
              <a:buFontTx/>
              <a:buNone/>
              <a:defRPr sz="1400">
                <a:solidFill>
                  <a:schemeClr val="bg1"/>
                </a:solidFill>
              </a:defRPr>
            </a:lvl1pPr>
            <a:lvl2pPr marL="457200" indent="0">
              <a:buNone/>
              <a:defRPr sz="1800"/>
            </a:lvl2pPr>
            <a:lvl3pPr>
              <a:defRPr sz="1800" i="1"/>
            </a:lvl3pPr>
            <a:lvl4pPr>
              <a:defRPr sz="1800"/>
            </a:lvl4pPr>
            <a:lvl5pPr>
              <a:defRPr sz="1800"/>
            </a:lvl5pPr>
          </a:lstStyle>
          <a:p>
            <a:pPr marL="0" marR="0" lvl="0" indent="0" algn="l" defTabSz="457200" rtl="0" eaLnBrk="1" fontAlgn="auto" latinLnBrk="0" hangingPunct="1">
              <a:lnSpc>
                <a:spcPts val="2600"/>
              </a:lnSpc>
              <a:spcBef>
                <a:spcPts val="1000"/>
              </a:spcBef>
              <a:spcAft>
                <a:spcPts val="0"/>
              </a:spcAft>
              <a:buClr>
                <a:srgbClr val="2F2F30"/>
              </a:buClr>
              <a:buSzTx/>
              <a:buFont typeface="Wingdings" panose="05000000000000000000" pitchFamily="2" charset="2"/>
              <a:buNone/>
              <a:tabLst/>
              <a:defRPr/>
            </a:pPr>
            <a:r>
              <a:rPr lang="en-US" dirty="0"/>
              <a:t>Day, Month 00, 0000</a:t>
            </a:r>
          </a:p>
        </p:txBody>
      </p:sp>
    </p:spTree>
    <p:extLst>
      <p:ext uri="{BB962C8B-B14F-4D97-AF65-F5344CB8AC3E}">
        <p14:creationId xmlns:p14="http://schemas.microsoft.com/office/powerpoint/2010/main" val="226800864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low ink)">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D061912-18C8-41D6-8A7B-B688E67B5E5B}"/>
              </a:ext>
            </a:extLst>
          </p:cNvPr>
          <p:cNvPicPr>
            <a:picLocks noChangeAspect="1"/>
          </p:cNvPicPr>
          <p:nvPr userDrawn="1"/>
        </p:nvPicPr>
        <p:blipFill>
          <a:blip r:embed="rId2"/>
          <a:srcRect/>
          <a:stretch/>
        </p:blipFill>
        <p:spPr>
          <a:xfrm>
            <a:off x="3833" y="0"/>
            <a:ext cx="12184334" cy="6858000"/>
          </a:xfrm>
          <a:prstGeom prst="rect">
            <a:avLst/>
          </a:prstGeom>
        </p:spPr>
      </p:pic>
      <p:sp>
        <p:nvSpPr>
          <p:cNvPr id="2" name="Rectangle 1">
            <a:extLst>
              <a:ext uri="{FF2B5EF4-FFF2-40B4-BE49-F238E27FC236}">
                <a16:creationId xmlns:a16="http://schemas.microsoft.com/office/drawing/2014/main" id="{7719D287-29F9-DE44-9F1C-D54D423E2DB4}"/>
              </a:ext>
            </a:extLst>
          </p:cNvPr>
          <p:cNvSpPr/>
          <p:nvPr userDrawn="1"/>
        </p:nvSpPr>
        <p:spPr>
          <a:xfrm>
            <a:off x="-3437" y="0"/>
            <a:ext cx="12192000" cy="6858002"/>
          </a:xfrm>
          <a:prstGeom prst="rect">
            <a:avLst/>
          </a:prstGeom>
          <a:solidFill>
            <a:srgbClr val="005288">
              <a:alpha val="67059"/>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5" name="Picture 4" descr="A picture containing qr code&#10;&#10;Description automatically generated">
            <a:extLst>
              <a:ext uri="{FF2B5EF4-FFF2-40B4-BE49-F238E27FC236}">
                <a16:creationId xmlns:a16="http://schemas.microsoft.com/office/drawing/2014/main" id="{0DB439AC-DE17-AF36-577F-A1AD8FC08AED}"/>
              </a:ext>
            </a:extLst>
          </p:cNvPr>
          <p:cNvPicPr>
            <a:picLocks noChangeAspect="1"/>
          </p:cNvPicPr>
          <p:nvPr userDrawn="1"/>
        </p:nvPicPr>
        <p:blipFill>
          <a:blip r:embed="rId3"/>
          <a:stretch>
            <a:fillRect/>
          </a:stretch>
        </p:blipFill>
        <p:spPr>
          <a:xfrm>
            <a:off x="730026" y="3780731"/>
            <a:ext cx="3317421" cy="1174497"/>
          </a:xfrm>
          <a:prstGeom prst="rect">
            <a:avLst/>
          </a:prstGeom>
        </p:spPr>
      </p:pic>
      <p:sp>
        <p:nvSpPr>
          <p:cNvPr id="9" name="Title 2">
            <a:extLst>
              <a:ext uri="{FF2B5EF4-FFF2-40B4-BE49-F238E27FC236}">
                <a16:creationId xmlns:a16="http://schemas.microsoft.com/office/drawing/2014/main" id="{725A2850-52BB-81ED-890C-DD762F25E87E}"/>
              </a:ext>
            </a:extLst>
          </p:cNvPr>
          <p:cNvSpPr>
            <a:spLocks noGrp="1"/>
          </p:cNvSpPr>
          <p:nvPr>
            <p:ph type="title"/>
          </p:nvPr>
        </p:nvSpPr>
        <p:spPr>
          <a:xfrm>
            <a:off x="738189" y="2164956"/>
            <a:ext cx="10715627" cy="743347"/>
          </a:xfrm>
        </p:spPr>
        <p:txBody>
          <a:bodyPr>
            <a:normAutofit/>
          </a:bodyPr>
          <a:lstStyle>
            <a:lvl1pPr>
              <a:defRPr sz="4000" b="0">
                <a:solidFill>
                  <a:schemeClr val="bg1"/>
                </a:solidFill>
                <a:latin typeface="+mj-lt"/>
                <a:cs typeface="Arial"/>
              </a:defRPr>
            </a:lvl1pPr>
          </a:lstStyle>
          <a:p>
            <a:r>
              <a:rPr lang="en-US" dirty="0"/>
              <a:t>Click to edit Master title style</a:t>
            </a:r>
          </a:p>
        </p:txBody>
      </p:sp>
      <p:sp>
        <p:nvSpPr>
          <p:cNvPr id="11" name="Text Placeholder 5">
            <a:extLst>
              <a:ext uri="{FF2B5EF4-FFF2-40B4-BE49-F238E27FC236}">
                <a16:creationId xmlns:a16="http://schemas.microsoft.com/office/drawing/2014/main" id="{142E9A10-C261-AC17-40D3-568668A5F77E}"/>
              </a:ext>
            </a:extLst>
          </p:cNvPr>
          <p:cNvSpPr>
            <a:spLocks noGrp="1"/>
          </p:cNvSpPr>
          <p:nvPr>
            <p:ph type="body" sz="quarter" idx="10"/>
          </p:nvPr>
        </p:nvSpPr>
        <p:spPr>
          <a:xfrm>
            <a:off x="745067" y="2895600"/>
            <a:ext cx="10708748" cy="410936"/>
          </a:xfrm>
        </p:spPr>
        <p:txBody>
          <a:bodyPr>
            <a:normAutofit/>
          </a:bodyPr>
          <a:lstStyle>
            <a:lvl1pPr marL="0" indent="0">
              <a:buNone/>
              <a:defRPr sz="1600">
                <a:solidFill>
                  <a:schemeClr val="bg1"/>
                </a:solidFill>
                <a:latin typeface="+mj-lt"/>
                <a:cs typeface="Arial"/>
              </a:defRPr>
            </a:lvl1pPr>
          </a:lstStyle>
          <a:p>
            <a:pPr lvl="0"/>
            <a:r>
              <a:rPr lang="en-US" dirty="0"/>
              <a:t>Click to edit Master text styles</a:t>
            </a:r>
          </a:p>
        </p:txBody>
      </p:sp>
    </p:spTree>
    <p:extLst>
      <p:ext uri="{BB962C8B-B14F-4D97-AF65-F5344CB8AC3E}">
        <p14:creationId xmlns:p14="http://schemas.microsoft.com/office/powerpoint/2010/main" val="2973250687"/>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rgbClr val="005288"/>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523CFB9-A605-D73C-14F7-65B35DE9543E}"/>
              </a:ext>
            </a:extLst>
          </p:cNvPr>
          <p:cNvSpPr/>
          <p:nvPr userDrawn="1"/>
        </p:nvSpPr>
        <p:spPr>
          <a:xfrm>
            <a:off x="-1" y="0"/>
            <a:ext cx="4165007" cy="6858000"/>
          </a:xfrm>
          <a:prstGeom prst="rect">
            <a:avLst/>
          </a:prstGeom>
          <a:solidFill>
            <a:srgbClr val="003D67"/>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66A78D3B-52CE-560D-B581-C039F69A33A7}"/>
              </a:ext>
            </a:extLst>
          </p:cNvPr>
          <p:cNvSpPr>
            <a:spLocks noGrp="1"/>
          </p:cNvSpPr>
          <p:nvPr>
            <p:ph type="ftr" sz="quarter" idx="11"/>
          </p:nvPr>
        </p:nvSpPr>
        <p:spPr>
          <a:xfrm>
            <a:off x="683238" y="406500"/>
            <a:ext cx="3279162" cy="274320"/>
          </a:xfrm>
          <a:prstGeom prst="rect">
            <a:avLst/>
          </a:prstGeom>
        </p:spPr>
        <p:txBody>
          <a:bodyPr/>
          <a:lstStyle>
            <a:lvl1pPr algn="l">
              <a:defRPr sz="1200">
                <a:solidFill>
                  <a:schemeClr val="bg1"/>
                </a:solidFill>
                <a:latin typeface="+mj-lt"/>
              </a:defRPr>
            </a:lvl1pPr>
          </a:lstStyle>
          <a:p>
            <a:r>
              <a:rPr lang="en-US"/>
              <a:t>Presentation Name Goes Here</a:t>
            </a:r>
            <a:endParaRPr lang="en-US" dirty="0"/>
          </a:p>
        </p:txBody>
      </p:sp>
      <p:sp>
        <p:nvSpPr>
          <p:cNvPr id="6" name="Slide Number Placeholder 5">
            <a:extLst>
              <a:ext uri="{FF2B5EF4-FFF2-40B4-BE49-F238E27FC236}">
                <a16:creationId xmlns:a16="http://schemas.microsoft.com/office/drawing/2014/main" id="{1716A167-4DCB-7FD2-1779-D0201BBCE711}"/>
              </a:ext>
            </a:extLst>
          </p:cNvPr>
          <p:cNvSpPr>
            <a:spLocks noGrp="1"/>
          </p:cNvSpPr>
          <p:nvPr>
            <p:ph type="sldNum" sz="quarter" idx="12"/>
          </p:nvPr>
        </p:nvSpPr>
        <p:spPr>
          <a:xfrm>
            <a:off x="10591798" y="406500"/>
            <a:ext cx="914403" cy="274320"/>
          </a:xfrm>
          <a:prstGeom prst="rect">
            <a:avLst/>
          </a:prstGeom>
        </p:spPr>
        <p:txBody>
          <a:bodyPr/>
          <a:lstStyle>
            <a:lvl1pPr>
              <a:defRPr sz="1200">
                <a:solidFill>
                  <a:schemeClr val="bg1"/>
                </a:solidFill>
              </a:defRPr>
            </a:lvl1pPr>
          </a:lstStyle>
          <a:p>
            <a:pPr algn="r"/>
            <a:fld id="{8FCC257D-A786-9244-9E17-CE618C8B9275}" type="slidenum">
              <a:rPr lang="en-US" smtClean="0"/>
              <a:pPr algn="r"/>
              <a:t>‹#›</a:t>
            </a:fld>
            <a:endParaRPr lang="en-US" dirty="0"/>
          </a:p>
        </p:txBody>
      </p:sp>
      <p:sp>
        <p:nvSpPr>
          <p:cNvPr id="7" name="Footer Placeholder 4">
            <a:extLst>
              <a:ext uri="{FF2B5EF4-FFF2-40B4-BE49-F238E27FC236}">
                <a16:creationId xmlns:a16="http://schemas.microsoft.com/office/drawing/2014/main" id="{BD491A14-A21F-5CB0-5548-0BCAEA712490}"/>
              </a:ext>
            </a:extLst>
          </p:cNvPr>
          <p:cNvSpPr txBox="1">
            <a:spLocks/>
          </p:cNvSpPr>
          <p:nvPr userDrawn="1"/>
        </p:nvSpPr>
        <p:spPr>
          <a:xfrm>
            <a:off x="4632799" y="406500"/>
            <a:ext cx="29260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Federal Emergency Management Agency</a:t>
            </a:r>
          </a:p>
        </p:txBody>
      </p:sp>
      <p:sp>
        <p:nvSpPr>
          <p:cNvPr id="13" name="Footer Placeholder 4">
            <a:extLst>
              <a:ext uri="{FF2B5EF4-FFF2-40B4-BE49-F238E27FC236}">
                <a16:creationId xmlns:a16="http://schemas.microsoft.com/office/drawing/2014/main" id="{3B90E6E7-8126-4EC3-7421-A11B87CF614D}"/>
              </a:ext>
            </a:extLst>
          </p:cNvPr>
          <p:cNvSpPr txBox="1">
            <a:spLocks/>
          </p:cNvSpPr>
          <p:nvPr userDrawn="1"/>
        </p:nvSpPr>
        <p:spPr>
          <a:xfrm>
            <a:off x="683237" y="6177180"/>
            <a:ext cx="3840481"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dirty="0">
                <a:solidFill>
                  <a:schemeClr val="bg1"/>
                </a:solidFill>
                <a:effectLst/>
                <a:latin typeface="+mj-lt"/>
              </a:rPr>
              <a:t>Helping people before, during and after disasters</a:t>
            </a:r>
            <a:endParaRPr lang="en-US" dirty="0">
              <a:solidFill>
                <a:schemeClr val="bg1"/>
              </a:solidFill>
              <a:latin typeface="+mj-lt"/>
            </a:endParaRPr>
          </a:p>
        </p:txBody>
      </p:sp>
      <p:sp>
        <p:nvSpPr>
          <p:cNvPr id="14" name="Slide Number Placeholder 5">
            <a:extLst>
              <a:ext uri="{FF2B5EF4-FFF2-40B4-BE49-F238E27FC236}">
                <a16:creationId xmlns:a16="http://schemas.microsoft.com/office/drawing/2014/main" id="{EFC3DFAA-635A-5426-C250-E4FBD1CFE1EF}"/>
              </a:ext>
            </a:extLst>
          </p:cNvPr>
          <p:cNvSpPr txBox="1">
            <a:spLocks/>
          </p:cNvSpPr>
          <p:nvPr userDrawn="1"/>
        </p:nvSpPr>
        <p:spPr>
          <a:xfrm>
            <a:off x="10591797" y="6177180"/>
            <a:ext cx="914404" cy="27432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FEMA.GOV</a:t>
            </a:r>
          </a:p>
        </p:txBody>
      </p:sp>
      <p:cxnSp>
        <p:nvCxnSpPr>
          <p:cNvPr id="15" name="Straight Connector 14">
            <a:extLst>
              <a:ext uri="{FF2B5EF4-FFF2-40B4-BE49-F238E27FC236}">
                <a16:creationId xmlns:a16="http://schemas.microsoft.com/office/drawing/2014/main" id="{673D7143-B41A-9EBF-F743-B49CE0C0915D}"/>
              </a:ext>
            </a:extLst>
          </p:cNvPr>
          <p:cNvCxnSpPr>
            <a:cxnSpLocks/>
          </p:cNvCxnSpPr>
          <p:nvPr userDrawn="1"/>
        </p:nvCxnSpPr>
        <p:spPr>
          <a:xfrm>
            <a:off x="4397188" y="6312051"/>
            <a:ext cx="5962427" cy="0"/>
          </a:xfrm>
          <a:prstGeom prst="line">
            <a:avLst/>
          </a:prstGeom>
          <a:ln w="19050">
            <a:solidFill>
              <a:schemeClr val="bg1"/>
            </a:solidFill>
          </a:ln>
        </p:spPr>
        <p:style>
          <a:lnRef idx="1">
            <a:schemeClr val="accent3"/>
          </a:lnRef>
          <a:fillRef idx="0">
            <a:schemeClr val="accent3"/>
          </a:fillRef>
          <a:effectRef idx="0">
            <a:schemeClr val="accent3"/>
          </a:effectRef>
          <a:fontRef idx="minor">
            <a:schemeClr val="tx1"/>
          </a:fontRef>
        </p:style>
      </p:cxnSp>
      <p:sp>
        <p:nvSpPr>
          <p:cNvPr id="8" name="Title 2">
            <a:extLst>
              <a:ext uri="{FF2B5EF4-FFF2-40B4-BE49-F238E27FC236}">
                <a16:creationId xmlns:a16="http://schemas.microsoft.com/office/drawing/2014/main" id="{C5259B2E-2FEF-A64F-8760-8691A70A60EE}"/>
              </a:ext>
            </a:extLst>
          </p:cNvPr>
          <p:cNvSpPr>
            <a:spLocks noGrp="1"/>
          </p:cNvSpPr>
          <p:nvPr>
            <p:ph type="title" hasCustomPrompt="1"/>
          </p:nvPr>
        </p:nvSpPr>
        <p:spPr>
          <a:xfrm>
            <a:off x="4632799" y="2510103"/>
            <a:ext cx="6873401" cy="1477881"/>
          </a:xfrm>
          <a:prstGeom prst="rect">
            <a:avLst/>
          </a:prstGeom>
        </p:spPr>
        <p:txBody>
          <a:bodyPr>
            <a:noAutofit/>
          </a:bodyPr>
          <a:lstStyle>
            <a:lvl1pPr algn="l">
              <a:defRPr sz="4400" b="0">
                <a:solidFill>
                  <a:schemeClr val="bg1"/>
                </a:solidFill>
                <a:latin typeface="Franklin Gothic Heavy" panose="020B0903020102020204" pitchFamily="34" charset="0"/>
                <a:cs typeface="Arial"/>
              </a:defRPr>
            </a:lvl1pPr>
          </a:lstStyle>
          <a:p>
            <a:r>
              <a:rPr lang="en-US" dirty="0"/>
              <a:t>DIVIDER SLIDE FOR FEMA PRESENTATION</a:t>
            </a:r>
          </a:p>
        </p:txBody>
      </p:sp>
      <p:sp>
        <p:nvSpPr>
          <p:cNvPr id="9" name="Text Placeholder 5">
            <a:extLst>
              <a:ext uri="{FF2B5EF4-FFF2-40B4-BE49-F238E27FC236}">
                <a16:creationId xmlns:a16="http://schemas.microsoft.com/office/drawing/2014/main" id="{F0C131CE-4E30-DE4B-AB8A-A8FD12FA2819}"/>
              </a:ext>
            </a:extLst>
          </p:cNvPr>
          <p:cNvSpPr>
            <a:spLocks noGrp="1"/>
          </p:cNvSpPr>
          <p:nvPr>
            <p:ph type="body" sz="quarter" idx="10"/>
          </p:nvPr>
        </p:nvSpPr>
        <p:spPr>
          <a:xfrm>
            <a:off x="4632799" y="3987984"/>
            <a:ext cx="6873401" cy="359912"/>
          </a:xfrm>
          <a:prstGeom prst="rect">
            <a:avLst/>
          </a:prstGeom>
        </p:spPr>
        <p:txBody>
          <a:bodyPr>
            <a:noAutofit/>
          </a:bodyPr>
          <a:lstStyle>
            <a:lvl1pPr marL="0" indent="0" algn="l">
              <a:buNone/>
              <a:defRPr sz="1800">
                <a:solidFill>
                  <a:schemeClr val="bg1"/>
                </a:solidFill>
                <a:latin typeface="+mj-lt"/>
                <a:cs typeface="Arial"/>
              </a:defRPr>
            </a:lvl1pPr>
          </a:lstStyle>
          <a:p>
            <a:pPr lvl="0"/>
            <a:r>
              <a:rPr lang="en-US" dirty="0"/>
              <a:t>Click to edit Master text styles</a:t>
            </a:r>
          </a:p>
        </p:txBody>
      </p:sp>
      <p:sp>
        <p:nvSpPr>
          <p:cNvPr id="16" name="Rectangle 15">
            <a:extLst>
              <a:ext uri="{FF2B5EF4-FFF2-40B4-BE49-F238E27FC236}">
                <a16:creationId xmlns:a16="http://schemas.microsoft.com/office/drawing/2014/main" id="{F315C4A2-142A-0F7E-6AC7-7EFBEB574A50}"/>
              </a:ext>
            </a:extLst>
          </p:cNvPr>
          <p:cNvSpPr/>
          <p:nvPr userDrawn="1"/>
        </p:nvSpPr>
        <p:spPr>
          <a:xfrm>
            <a:off x="4073566" y="2288097"/>
            <a:ext cx="91440" cy="2281806"/>
          </a:xfrm>
          <a:prstGeom prst="rect">
            <a:avLst/>
          </a:prstGeom>
          <a:solidFill>
            <a:srgbClr val="3D98C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8530840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tx2"/>
        </a:solidFill>
        <a:effectLst/>
      </p:bgPr>
    </p:bg>
    <p:spTree>
      <p:nvGrpSpPr>
        <p:cNvPr id="1" name=""/>
        <p:cNvGrpSpPr/>
        <p:nvPr/>
      </p:nvGrpSpPr>
      <p:grpSpPr>
        <a:xfrm>
          <a:off x="0" y="0"/>
          <a:ext cx="0" cy="0"/>
          <a:chOff x="0" y="0"/>
          <a:chExt cx="0" cy="0"/>
        </a:xfrm>
      </p:grpSpPr>
      <p:pic>
        <p:nvPicPr>
          <p:cNvPr id="4" name="Picture 3" descr="A large body of water surrounded by trees&#10;&#10;Description automatically generated">
            <a:extLst>
              <a:ext uri="{FF2B5EF4-FFF2-40B4-BE49-F238E27FC236}">
                <a16:creationId xmlns:a16="http://schemas.microsoft.com/office/drawing/2014/main" id="{C1919607-8AD0-4466-BC03-467A0DAC819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B43380E8-22F6-1840-9848-D52F39AFD78E}"/>
              </a:ext>
            </a:extLst>
          </p:cNvPr>
          <p:cNvSpPr/>
          <p:nvPr userDrawn="1"/>
        </p:nvSpPr>
        <p:spPr>
          <a:xfrm>
            <a:off x="0" y="0"/>
            <a:ext cx="12192000" cy="6858000"/>
          </a:xfrm>
          <a:prstGeom prst="rect">
            <a:avLst/>
          </a:prstGeom>
          <a:solidFill>
            <a:srgbClr val="005288">
              <a:alpha val="78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0" name="Rectangle 19">
            <a:extLst>
              <a:ext uri="{FF2B5EF4-FFF2-40B4-BE49-F238E27FC236}">
                <a16:creationId xmlns:a16="http://schemas.microsoft.com/office/drawing/2014/main" id="{8B3BF6FD-FB50-1812-1828-BCE551E33CDE}"/>
              </a:ext>
            </a:extLst>
          </p:cNvPr>
          <p:cNvSpPr/>
          <p:nvPr userDrawn="1"/>
        </p:nvSpPr>
        <p:spPr>
          <a:xfrm>
            <a:off x="-1" y="0"/>
            <a:ext cx="4165007" cy="6858000"/>
          </a:xfrm>
          <a:prstGeom prst="rect">
            <a:avLst/>
          </a:prstGeom>
          <a:solidFill>
            <a:srgbClr val="003D67">
              <a:alpha val="8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Footer Placeholder 4">
            <a:extLst>
              <a:ext uri="{FF2B5EF4-FFF2-40B4-BE49-F238E27FC236}">
                <a16:creationId xmlns:a16="http://schemas.microsoft.com/office/drawing/2014/main" id="{F3440567-2D52-2442-E0CB-D1968805EF93}"/>
              </a:ext>
            </a:extLst>
          </p:cNvPr>
          <p:cNvSpPr>
            <a:spLocks noGrp="1"/>
          </p:cNvSpPr>
          <p:nvPr>
            <p:ph type="ftr" sz="quarter" idx="11"/>
          </p:nvPr>
        </p:nvSpPr>
        <p:spPr>
          <a:xfrm>
            <a:off x="683238" y="406500"/>
            <a:ext cx="3840480" cy="274320"/>
          </a:xfrm>
          <a:prstGeom prst="rect">
            <a:avLst/>
          </a:prstGeom>
        </p:spPr>
        <p:txBody>
          <a:bodyPr/>
          <a:lstStyle>
            <a:lvl1pPr algn="l">
              <a:defRPr sz="1200">
                <a:solidFill>
                  <a:schemeClr val="bg1"/>
                </a:solidFill>
                <a:latin typeface="+mj-lt"/>
              </a:defRPr>
            </a:lvl1pPr>
          </a:lstStyle>
          <a:p>
            <a:r>
              <a:rPr lang="en-US" dirty="0"/>
              <a:t>Presentation Name Goes Here</a:t>
            </a:r>
          </a:p>
        </p:txBody>
      </p:sp>
      <p:sp>
        <p:nvSpPr>
          <p:cNvPr id="3" name="Slide Number Placeholder 5">
            <a:extLst>
              <a:ext uri="{FF2B5EF4-FFF2-40B4-BE49-F238E27FC236}">
                <a16:creationId xmlns:a16="http://schemas.microsoft.com/office/drawing/2014/main" id="{83C7D0E6-61C8-9286-A8B9-08B6720EA5C3}"/>
              </a:ext>
            </a:extLst>
          </p:cNvPr>
          <p:cNvSpPr>
            <a:spLocks noGrp="1"/>
          </p:cNvSpPr>
          <p:nvPr>
            <p:ph type="sldNum" sz="quarter" idx="12"/>
          </p:nvPr>
        </p:nvSpPr>
        <p:spPr>
          <a:xfrm>
            <a:off x="10591797" y="406500"/>
            <a:ext cx="914403" cy="274320"/>
          </a:xfrm>
          <a:prstGeom prst="rect">
            <a:avLst/>
          </a:prstGeom>
        </p:spPr>
        <p:txBody>
          <a:bodyPr/>
          <a:lstStyle>
            <a:lvl1pPr algn="r">
              <a:defRPr sz="1200">
                <a:solidFill>
                  <a:schemeClr val="bg1"/>
                </a:solidFill>
              </a:defRPr>
            </a:lvl1pPr>
          </a:lstStyle>
          <a:p>
            <a:fld id="{8FCC257D-A786-9244-9E17-CE618C8B9275}" type="slidenum">
              <a:rPr lang="en-US" smtClean="0"/>
              <a:pPr/>
              <a:t>‹#›</a:t>
            </a:fld>
            <a:endParaRPr lang="en-US" dirty="0"/>
          </a:p>
        </p:txBody>
      </p:sp>
      <p:sp>
        <p:nvSpPr>
          <p:cNvPr id="5" name="Footer Placeholder 4">
            <a:extLst>
              <a:ext uri="{FF2B5EF4-FFF2-40B4-BE49-F238E27FC236}">
                <a16:creationId xmlns:a16="http://schemas.microsoft.com/office/drawing/2014/main" id="{75371E5B-C450-EDAF-DE3D-D0E02BA0A8A4}"/>
              </a:ext>
            </a:extLst>
          </p:cNvPr>
          <p:cNvSpPr txBox="1">
            <a:spLocks/>
          </p:cNvSpPr>
          <p:nvPr userDrawn="1"/>
        </p:nvSpPr>
        <p:spPr>
          <a:xfrm>
            <a:off x="4632799" y="406500"/>
            <a:ext cx="29260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Federal Emergency Management Agency</a:t>
            </a:r>
          </a:p>
        </p:txBody>
      </p:sp>
      <p:sp>
        <p:nvSpPr>
          <p:cNvPr id="7" name="Footer Placeholder 4">
            <a:extLst>
              <a:ext uri="{FF2B5EF4-FFF2-40B4-BE49-F238E27FC236}">
                <a16:creationId xmlns:a16="http://schemas.microsoft.com/office/drawing/2014/main" id="{6D585824-14B5-8B0B-BA94-2DC29C829042}"/>
              </a:ext>
            </a:extLst>
          </p:cNvPr>
          <p:cNvSpPr txBox="1">
            <a:spLocks/>
          </p:cNvSpPr>
          <p:nvPr userDrawn="1"/>
        </p:nvSpPr>
        <p:spPr>
          <a:xfrm>
            <a:off x="683238" y="6177180"/>
            <a:ext cx="38404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dirty="0">
                <a:solidFill>
                  <a:schemeClr val="bg1"/>
                </a:solidFill>
                <a:effectLst/>
                <a:latin typeface="+mj-lt"/>
              </a:rPr>
              <a:t>Helping people before, during and after disasters</a:t>
            </a:r>
            <a:endParaRPr lang="en-US" dirty="0">
              <a:solidFill>
                <a:schemeClr val="bg1"/>
              </a:solidFill>
              <a:latin typeface="+mj-lt"/>
            </a:endParaRPr>
          </a:p>
        </p:txBody>
      </p:sp>
      <p:sp>
        <p:nvSpPr>
          <p:cNvPr id="8" name="Slide Number Placeholder 5">
            <a:extLst>
              <a:ext uri="{FF2B5EF4-FFF2-40B4-BE49-F238E27FC236}">
                <a16:creationId xmlns:a16="http://schemas.microsoft.com/office/drawing/2014/main" id="{7ADE267A-0BC5-4C0C-689F-9A1D82C795BB}"/>
              </a:ext>
            </a:extLst>
          </p:cNvPr>
          <p:cNvSpPr txBox="1">
            <a:spLocks/>
          </p:cNvSpPr>
          <p:nvPr userDrawn="1"/>
        </p:nvSpPr>
        <p:spPr>
          <a:xfrm>
            <a:off x="10594640" y="6177180"/>
            <a:ext cx="914403" cy="27432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FEMA.GOV</a:t>
            </a:r>
          </a:p>
        </p:txBody>
      </p:sp>
      <p:cxnSp>
        <p:nvCxnSpPr>
          <p:cNvPr id="9" name="Straight Connector 8">
            <a:extLst>
              <a:ext uri="{FF2B5EF4-FFF2-40B4-BE49-F238E27FC236}">
                <a16:creationId xmlns:a16="http://schemas.microsoft.com/office/drawing/2014/main" id="{FDC5FF88-E89B-46F1-5688-D242716E6B54}"/>
              </a:ext>
            </a:extLst>
          </p:cNvPr>
          <p:cNvCxnSpPr>
            <a:cxnSpLocks/>
          </p:cNvCxnSpPr>
          <p:nvPr userDrawn="1"/>
        </p:nvCxnSpPr>
        <p:spPr>
          <a:xfrm>
            <a:off x="4397188" y="6312051"/>
            <a:ext cx="5962427" cy="0"/>
          </a:xfrm>
          <a:prstGeom prst="line">
            <a:avLst/>
          </a:prstGeom>
          <a:ln w="19050">
            <a:solidFill>
              <a:schemeClr val="bg1"/>
            </a:solidFill>
          </a:ln>
        </p:spPr>
        <p:style>
          <a:lnRef idx="1">
            <a:schemeClr val="accent3"/>
          </a:lnRef>
          <a:fillRef idx="0">
            <a:schemeClr val="accent3"/>
          </a:fillRef>
          <a:effectRef idx="0">
            <a:schemeClr val="accent3"/>
          </a:effectRef>
          <a:fontRef idx="minor">
            <a:schemeClr val="tx1"/>
          </a:fontRef>
        </p:style>
      </p:cxnSp>
      <p:sp>
        <p:nvSpPr>
          <p:cNvPr id="18" name="Title 2">
            <a:extLst>
              <a:ext uri="{FF2B5EF4-FFF2-40B4-BE49-F238E27FC236}">
                <a16:creationId xmlns:a16="http://schemas.microsoft.com/office/drawing/2014/main" id="{3FC437A4-3281-B48A-FF6B-262D67E6C901}"/>
              </a:ext>
            </a:extLst>
          </p:cNvPr>
          <p:cNvSpPr>
            <a:spLocks noGrp="1"/>
          </p:cNvSpPr>
          <p:nvPr>
            <p:ph type="title" hasCustomPrompt="1"/>
          </p:nvPr>
        </p:nvSpPr>
        <p:spPr>
          <a:xfrm>
            <a:off x="4632799" y="2510103"/>
            <a:ext cx="6873401" cy="1477881"/>
          </a:xfrm>
          <a:prstGeom prst="rect">
            <a:avLst/>
          </a:prstGeom>
        </p:spPr>
        <p:txBody>
          <a:bodyPr>
            <a:noAutofit/>
          </a:bodyPr>
          <a:lstStyle>
            <a:lvl1pPr algn="l">
              <a:defRPr sz="4400" b="0">
                <a:solidFill>
                  <a:schemeClr val="bg1"/>
                </a:solidFill>
                <a:latin typeface="Franklin Gothic Heavy" panose="020B0903020102020204" pitchFamily="34" charset="0"/>
                <a:cs typeface="Arial"/>
              </a:defRPr>
            </a:lvl1pPr>
          </a:lstStyle>
          <a:p>
            <a:r>
              <a:rPr lang="en-US" dirty="0"/>
              <a:t>DIVIDER SLIDE FOR FEMA PRESENTATION + IMAGE</a:t>
            </a:r>
          </a:p>
        </p:txBody>
      </p:sp>
      <p:sp>
        <p:nvSpPr>
          <p:cNvPr id="19" name="Text Placeholder 5">
            <a:extLst>
              <a:ext uri="{FF2B5EF4-FFF2-40B4-BE49-F238E27FC236}">
                <a16:creationId xmlns:a16="http://schemas.microsoft.com/office/drawing/2014/main" id="{BD25E123-4327-CE59-C051-1830C80A4647}"/>
              </a:ext>
            </a:extLst>
          </p:cNvPr>
          <p:cNvSpPr>
            <a:spLocks noGrp="1"/>
          </p:cNvSpPr>
          <p:nvPr>
            <p:ph type="body" sz="quarter" idx="10"/>
          </p:nvPr>
        </p:nvSpPr>
        <p:spPr>
          <a:xfrm>
            <a:off x="4632799" y="3987984"/>
            <a:ext cx="6873401" cy="359912"/>
          </a:xfrm>
          <a:prstGeom prst="rect">
            <a:avLst/>
          </a:prstGeom>
        </p:spPr>
        <p:txBody>
          <a:bodyPr>
            <a:noAutofit/>
          </a:bodyPr>
          <a:lstStyle>
            <a:lvl1pPr marL="0" indent="0" algn="l">
              <a:buNone/>
              <a:defRPr sz="1800">
                <a:solidFill>
                  <a:schemeClr val="bg1"/>
                </a:solidFill>
                <a:latin typeface="+mj-lt"/>
                <a:cs typeface="Arial"/>
              </a:defRPr>
            </a:lvl1pPr>
          </a:lstStyle>
          <a:p>
            <a:pPr lvl="0"/>
            <a:r>
              <a:rPr lang="en-US" dirty="0"/>
              <a:t>Click to edit Master text styles</a:t>
            </a:r>
          </a:p>
        </p:txBody>
      </p:sp>
      <p:sp>
        <p:nvSpPr>
          <p:cNvPr id="21" name="Rectangle 20">
            <a:extLst>
              <a:ext uri="{FF2B5EF4-FFF2-40B4-BE49-F238E27FC236}">
                <a16:creationId xmlns:a16="http://schemas.microsoft.com/office/drawing/2014/main" id="{F00DAE1C-8422-100D-773A-625642456239}"/>
              </a:ext>
            </a:extLst>
          </p:cNvPr>
          <p:cNvSpPr/>
          <p:nvPr userDrawn="1"/>
        </p:nvSpPr>
        <p:spPr>
          <a:xfrm>
            <a:off x="4073566" y="2288097"/>
            <a:ext cx="91440" cy="2281806"/>
          </a:xfrm>
          <a:prstGeom prst="rect">
            <a:avLst/>
          </a:prstGeom>
          <a:solidFill>
            <a:srgbClr val="3D98C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672958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EF1F52D-DB4C-7045-E5EB-C712DBEFE8E8}"/>
              </a:ext>
            </a:extLst>
          </p:cNvPr>
          <p:cNvSpPr/>
          <p:nvPr userDrawn="1"/>
        </p:nvSpPr>
        <p:spPr>
          <a:xfrm>
            <a:off x="0" y="0"/>
            <a:ext cx="12192000" cy="5969151"/>
          </a:xfrm>
          <a:prstGeom prst="rect">
            <a:avLst/>
          </a:prstGeom>
          <a:solidFill>
            <a:srgbClr val="B8D9E8"/>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Footer Placeholder 4">
            <a:extLst>
              <a:ext uri="{FF2B5EF4-FFF2-40B4-BE49-F238E27FC236}">
                <a16:creationId xmlns:a16="http://schemas.microsoft.com/office/drawing/2014/main" id="{F3440567-2D52-2442-E0CB-D1968805EF93}"/>
              </a:ext>
            </a:extLst>
          </p:cNvPr>
          <p:cNvSpPr>
            <a:spLocks noGrp="1"/>
          </p:cNvSpPr>
          <p:nvPr>
            <p:ph type="ftr" sz="quarter" idx="11"/>
          </p:nvPr>
        </p:nvSpPr>
        <p:spPr>
          <a:xfrm>
            <a:off x="683238" y="406500"/>
            <a:ext cx="3840480" cy="274320"/>
          </a:xfrm>
          <a:prstGeom prst="rect">
            <a:avLst/>
          </a:prstGeom>
        </p:spPr>
        <p:txBody>
          <a:bodyPr/>
          <a:lstStyle>
            <a:lvl1pPr algn="l">
              <a:defRPr sz="1200">
                <a:solidFill>
                  <a:srgbClr val="003D67"/>
                </a:solidFill>
                <a:latin typeface="+mj-lt"/>
              </a:defRPr>
            </a:lvl1pPr>
          </a:lstStyle>
          <a:p>
            <a:r>
              <a:rPr lang="en-US" dirty="0"/>
              <a:t>Presentation Name Goes Here</a:t>
            </a:r>
          </a:p>
        </p:txBody>
      </p:sp>
      <p:sp>
        <p:nvSpPr>
          <p:cNvPr id="3" name="Slide Number Placeholder 5">
            <a:extLst>
              <a:ext uri="{FF2B5EF4-FFF2-40B4-BE49-F238E27FC236}">
                <a16:creationId xmlns:a16="http://schemas.microsoft.com/office/drawing/2014/main" id="{83C7D0E6-61C8-9286-A8B9-08B6720EA5C3}"/>
              </a:ext>
            </a:extLst>
          </p:cNvPr>
          <p:cNvSpPr>
            <a:spLocks noGrp="1"/>
          </p:cNvSpPr>
          <p:nvPr>
            <p:ph type="sldNum" sz="quarter" idx="12"/>
          </p:nvPr>
        </p:nvSpPr>
        <p:spPr>
          <a:xfrm>
            <a:off x="10591797" y="406500"/>
            <a:ext cx="914403" cy="274320"/>
          </a:xfrm>
          <a:prstGeom prst="rect">
            <a:avLst/>
          </a:prstGeom>
        </p:spPr>
        <p:txBody>
          <a:bodyPr/>
          <a:lstStyle>
            <a:lvl1pPr algn="r">
              <a:defRPr sz="1200">
                <a:solidFill>
                  <a:srgbClr val="003D67"/>
                </a:solidFill>
              </a:defRPr>
            </a:lvl1pPr>
          </a:lstStyle>
          <a:p>
            <a:fld id="{8FCC257D-A786-9244-9E17-CE618C8B9275}" type="slidenum">
              <a:rPr lang="en-US" smtClean="0"/>
              <a:pPr/>
              <a:t>‹#›</a:t>
            </a:fld>
            <a:endParaRPr lang="en-US" dirty="0"/>
          </a:p>
        </p:txBody>
      </p:sp>
      <p:sp>
        <p:nvSpPr>
          <p:cNvPr id="5" name="Footer Placeholder 4">
            <a:extLst>
              <a:ext uri="{FF2B5EF4-FFF2-40B4-BE49-F238E27FC236}">
                <a16:creationId xmlns:a16="http://schemas.microsoft.com/office/drawing/2014/main" id="{75371E5B-C450-EDAF-DE3D-D0E02BA0A8A4}"/>
              </a:ext>
            </a:extLst>
          </p:cNvPr>
          <p:cNvSpPr txBox="1">
            <a:spLocks/>
          </p:cNvSpPr>
          <p:nvPr userDrawn="1"/>
        </p:nvSpPr>
        <p:spPr>
          <a:xfrm>
            <a:off x="4632799" y="406500"/>
            <a:ext cx="29260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solidFill>
                  <a:srgbClr val="003D67"/>
                </a:solidFill>
              </a:rPr>
              <a:t>Federal Emergency Management Agency</a:t>
            </a:r>
          </a:p>
        </p:txBody>
      </p:sp>
      <p:sp>
        <p:nvSpPr>
          <p:cNvPr id="7" name="Footer Placeholder 4">
            <a:extLst>
              <a:ext uri="{FF2B5EF4-FFF2-40B4-BE49-F238E27FC236}">
                <a16:creationId xmlns:a16="http://schemas.microsoft.com/office/drawing/2014/main" id="{6D585824-14B5-8B0B-BA94-2DC29C829042}"/>
              </a:ext>
            </a:extLst>
          </p:cNvPr>
          <p:cNvSpPr txBox="1">
            <a:spLocks/>
          </p:cNvSpPr>
          <p:nvPr userDrawn="1"/>
        </p:nvSpPr>
        <p:spPr>
          <a:xfrm>
            <a:off x="683238" y="6177180"/>
            <a:ext cx="38404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dirty="0">
                <a:solidFill>
                  <a:srgbClr val="005188"/>
                </a:solidFill>
                <a:effectLst/>
                <a:latin typeface="+mj-lt"/>
              </a:rPr>
              <a:t>Helping people before, during and after disasters</a:t>
            </a:r>
            <a:endParaRPr lang="en-US" dirty="0">
              <a:solidFill>
                <a:srgbClr val="005188"/>
              </a:solidFill>
              <a:latin typeface="+mj-lt"/>
            </a:endParaRPr>
          </a:p>
        </p:txBody>
      </p:sp>
      <p:sp>
        <p:nvSpPr>
          <p:cNvPr id="8" name="Slide Number Placeholder 5">
            <a:extLst>
              <a:ext uri="{FF2B5EF4-FFF2-40B4-BE49-F238E27FC236}">
                <a16:creationId xmlns:a16="http://schemas.microsoft.com/office/drawing/2014/main" id="{7ADE267A-0BC5-4C0C-689F-9A1D82C795BB}"/>
              </a:ext>
            </a:extLst>
          </p:cNvPr>
          <p:cNvSpPr txBox="1">
            <a:spLocks/>
          </p:cNvSpPr>
          <p:nvPr userDrawn="1"/>
        </p:nvSpPr>
        <p:spPr>
          <a:xfrm>
            <a:off x="10596414" y="6177180"/>
            <a:ext cx="914403" cy="27432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005188"/>
                </a:solidFill>
              </a:rPr>
              <a:t>FEMA.GOV</a:t>
            </a:r>
          </a:p>
        </p:txBody>
      </p:sp>
      <p:cxnSp>
        <p:nvCxnSpPr>
          <p:cNvPr id="9" name="Straight Connector 8">
            <a:extLst>
              <a:ext uri="{FF2B5EF4-FFF2-40B4-BE49-F238E27FC236}">
                <a16:creationId xmlns:a16="http://schemas.microsoft.com/office/drawing/2014/main" id="{FDC5FF88-E89B-46F1-5688-D242716E6B54}"/>
              </a:ext>
            </a:extLst>
          </p:cNvPr>
          <p:cNvCxnSpPr>
            <a:cxnSpLocks/>
          </p:cNvCxnSpPr>
          <p:nvPr userDrawn="1"/>
        </p:nvCxnSpPr>
        <p:spPr>
          <a:xfrm>
            <a:off x="4397188" y="6312051"/>
            <a:ext cx="5962427" cy="0"/>
          </a:xfrm>
          <a:prstGeom prst="line">
            <a:avLst/>
          </a:prstGeom>
          <a:ln w="19050">
            <a:solidFill>
              <a:srgbClr val="005188"/>
            </a:solidFill>
          </a:ln>
        </p:spPr>
        <p:style>
          <a:lnRef idx="1">
            <a:schemeClr val="accent3"/>
          </a:lnRef>
          <a:fillRef idx="0">
            <a:schemeClr val="accent3"/>
          </a:fillRef>
          <a:effectRef idx="0">
            <a:schemeClr val="accent3"/>
          </a:effectRef>
          <a:fontRef idx="minor">
            <a:schemeClr val="tx1"/>
          </a:fontRef>
        </p:style>
      </p:cxnSp>
      <p:sp>
        <p:nvSpPr>
          <p:cNvPr id="10" name="Title 2">
            <a:extLst>
              <a:ext uri="{FF2B5EF4-FFF2-40B4-BE49-F238E27FC236}">
                <a16:creationId xmlns:a16="http://schemas.microsoft.com/office/drawing/2014/main" id="{80B46D4C-CE88-FDFC-3BAD-F63125179D34}"/>
              </a:ext>
            </a:extLst>
          </p:cNvPr>
          <p:cNvSpPr>
            <a:spLocks noGrp="1"/>
          </p:cNvSpPr>
          <p:nvPr>
            <p:ph type="title" hasCustomPrompt="1"/>
          </p:nvPr>
        </p:nvSpPr>
        <p:spPr>
          <a:xfrm>
            <a:off x="683238" y="1023720"/>
            <a:ext cx="10822962" cy="4034691"/>
          </a:xfrm>
          <a:prstGeom prst="rect">
            <a:avLst/>
          </a:prstGeom>
        </p:spPr>
        <p:txBody>
          <a:bodyPr>
            <a:noAutofit/>
          </a:bodyPr>
          <a:lstStyle>
            <a:lvl1pPr>
              <a:lnSpc>
                <a:spcPts val="4000"/>
              </a:lnSpc>
              <a:defRPr sz="2800" b="0">
                <a:solidFill>
                  <a:srgbClr val="003D67"/>
                </a:solidFill>
                <a:latin typeface="+mj-lt"/>
                <a:cs typeface="Arial"/>
              </a:defRPr>
            </a:lvl1pPr>
          </a:lstStyle>
          <a:p>
            <a:r>
              <a:rPr lang="en-US" dirty="0"/>
              <a:t>Quote Goes Here</a:t>
            </a:r>
            <a:br>
              <a:rPr lang="en-US" dirty="0"/>
            </a:b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aliquipvel</a:t>
            </a:r>
            <a:r>
              <a:rPr lang="en-US" dirty="0"/>
              <a:t> illum dolore  fac </a:t>
            </a:r>
            <a:r>
              <a:rPr lang="en-US" dirty="0" err="1"/>
              <a:t>ut</a:t>
            </a:r>
            <a:r>
              <a:rPr lang="en-US" dirty="0"/>
              <a:t> </a:t>
            </a:r>
            <a:r>
              <a:rPr lang="en-US" dirty="0" err="1"/>
              <a:t>laoreet</a:t>
            </a:r>
            <a:r>
              <a:rPr lang="en-US" dirty="0"/>
              <a:t> dolore magna </a:t>
            </a:r>
            <a:r>
              <a:rPr lang="en-US" dirty="0" err="1"/>
              <a:t>aliquer</a:t>
            </a:r>
            <a:r>
              <a:rPr lang="en-US" dirty="0"/>
              <a:t> </a:t>
            </a:r>
            <a:r>
              <a:rPr lang="en-US" dirty="0" err="1"/>
              <a:t>suscipit</a:t>
            </a:r>
            <a:r>
              <a:rPr lang="en-US" dirty="0"/>
              <a:t> </a:t>
            </a:r>
            <a:r>
              <a:rPr lang="en-US" dirty="0" err="1"/>
              <a:t>lobortis</a:t>
            </a:r>
            <a:r>
              <a:rPr lang="en-US" dirty="0"/>
              <a:t>  </a:t>
            </a:r>
          </a:p>
        </p:txBody>
      </p:sp>
      <p:sp>
        <p:nvSpPr>
          <p:cNvPr id="11" name="Text Placeholder 5">
            <a:extLst>
              <a:ext uri="{FF2B5EF4-FFF2-40B4-BE49-F238E27FC236}">
                <a16:creationId xmlns:a16="http://schemas.microsoft.com/office/drawing/2014/main" id="{8F489992-8A9B-4235-C76D-D017C463935D}"/>
              </a:ext>
            </a:extLst>
          </p:cNvPr>
          <p:cNvSpPr>
            <a:spLocks noGrp="1"/>
          </p:cNvSpPr>
          <p:nvPr>
            <p:ph type="body" sz="quarter" idx="10" hasCustomPrompt="1"/>
          </p:nvPr>
        </p:nvSpPr>
        <p:spPr>
          <a:xfrm>
            <a:off x="683238" y="5197859"/>
            <a:ext cx="10822962" cy="359912"/>
          </a:xfrm>
          <a:prstGeom prst="rect">
            <a:avLst/>
          </a:prstGeom>
        </p:spPr>
        <p:txBody>
          <a:bodyPr>
            <a:noAutofit/>
          </a:bodyPr>
          <a:lstStyle>
            <a:lvl1pPr marL="0" indent="0" algn="r">
              <a:buNone/>
              <a:defRPr sz="2000">
                <a:solidFill>
                  <a:srgbClr val="003D67"/>
                </a:solidFill>
                <a:latin typeface="+mn-lt"/>
                <a:cs typeface="Arial"/>
              </a:defRPr>
            </a:lvl1pPr>
          </a:lstStyle>
          <a:p>
            <a:pPr lvl="0"/>
            <a:r>
              <a:rPr lang="en-US" dirty="0"/>
              <a:t>Name Goes Here</a:t>
            </a:r>
          </a:p>
        </p:txBody>
      </p:sp>
      <p:sp>
        <p:nvSpPr>
          <p:cNvPr id="12" name="Rectangle 11">
            <a:extLst>
              <a:ext uri="{FF2B5EF4-FFF2-40B4-BE49-F238E27FC236}">
                <a16:creationId xmlns:a16="http://schemas.microsoft.com/office/drawing/2014/main" id="{4C9DA7EC-7A43-92C6-6264-D14C31AA172D}"/>
              </a:ext>
            </a:extLst>
          </p:cNvPr>
          <p:cNvSpPr/>
          <p:nvPr userDrawn="1"/>
        </p:nvSpPr>
        <p:spPr>
          <a:xfrm>
            <a:off x="-2562" y="1023720"/>
            <a:ext cx="228600" cy="4114800"/>
          </a:xfrm>
          <a:prstGeom prst="rect">
            <a:avLst/>
          </a:prstGeom>
          <a:solidFill>
            <a:srgbClr val="D24B6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97143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C7AC7BAD-7820-55D5-D6AD-078844BA9F6E}"/>
              </a:ext>
            </a:extLst>
          </p:cNvPr>
          <p:cNvSpPr/>
          <p:nvPr userDrawn="1"/>
        </p:nvSpPr>
        <p:spPr>
          <a:xfrm>
            <a:off x="0" y="0"/>
            <a:ext cx="12192000" cy="1600297"/>
          </a:xfrm>
          <a:prstGeom prst="rect">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 name="Title 12">
            <a:extLst>
              <a:ext uri="{FF2B5EF4-FFF2-40B4-BE49-F238E27FC236}">
                <a16:creationId xmlns:a16="http://schemas.microsoft.com/office/drawing/2014/main" id="{C5415B20-894C-9F4F-8C45-42C9CA8DDC43}"/>
              </a:ext>
            </a:extLst>
          </p:cNvPr>
          <p:cNvSpPr>
            <a:spLocks noGrp="1"/>
          </p:cNvSpPr>
          <p:nvPr>
            <p:ph type="title" hasCustomPrompt="1"/>
          </p:nvPr>
        </p:nvSpPr>
        <p:spPr>
          <a:xfrm>
            <a:off x="683238" y="914496"/>
            <a:ext cx="10822962" cy="457200"/>
          </a:xfrm>
          <a:prstGeom prst="rect">
            <a:avLst/>
          </a:prstGeom>
        </p:spPr>
        <p:txBody>
          <a:bodyPr anchor="ctr"/>
          <a:lstStyle>
            <a:lvl1pPr>
              <a:lnSpc>
                <a:spcPts val="4400"/>
              </a:lnSpc>
              <a:defRPr sz="3600">
                <a:solidFill>
                  <a:schemeClr val="bg1"/>
                </a:solidFill>
                <a:latin typeface="Franklin Gothic Heavy" panose="020B0903020102020204" pitchFamily="34" charset="0"/>
              </a:defRPr>
            </a:lvl1pPr>
          </a:lstStyle>
          <a:p>
            <a:r>
              <a:rPr lang="en-US" dirty="0"/>
              <a:t>TITLE GOES HERE</a:t>
            </a:r>
          </a:p>
        </p:txBody>
      </p:sp>
      <p:sp>
        <p:nvSpPr>
          <p:cNvPr id="5" name="Footer Placeholder 4">
            <a:extLst>
              <a:ext uri="{FF2B5EF4-FFF2-40B4-BE49-F238E27FC236}">
                <a16:creationId xmlns:a16="http://schemas.microsoft.com/office/drawing/2014/main" id="{5F8208D9-00DA-8E75-C792-227EDF67F028}"/>
              </a:ext>
            </a:extLst>
          </p:cNvPr>
          <p:cNvSpPr>
            <a:spLocks noGrp="1"/>
          </p:cNvSpPr>
          <p:nvPr>
            <p:ph type="ftr" sz="quarter" idx="11"/>
          </p:nvPr>
        </p:nvSpPr>
        <p:spPr>
          <a:xfrm>
            <a:off x="683238" y="406500"/>
            <a:ext cx="3840480" cy="274320"/>
          </a:xfrm>
          <a:prstGeom prst="rect">
            <a:avLst/>
          </a:prstGeom>
        </p:spPr>
        <p:txBody>
          <a:bodyPr/>
          <a:lstStyle>
            <a:lvl1pPr algn="l">
              <a:defRPr sz="1200">
                <a:solidFill>
                  <a:schemeClr val="bg1"/>
                </a:solidFill>
                <a:latin typeface="+mj-lt"/>
              </a:defRPr>
            </a:lvl1pPr>
          </a:lstStyle>
          <a:p>
            <a:r>
              <a:rPr lang="en-US"/>
              <a:t>Presentation Name Goes Here</a:t>
            </a:r>
            <a:endParaRPr lang="en-US" dirty="0"/>
          </a:p>
        </p:txBody>
      </p:sp>
      <p:sp>
        <p:nvSpPr>
          <p:cNvPr id="6" name="Slide Number Placeholder 5">
            <a:extLst>
              <a:ext uri="{FF2B5EF4-FFF2-40B4-BE49-F238E27FC236}">
                <a16:creationId xmlns:a16="http://schemas.microsoft.com/office/drawing/2014/main" id="{BC85C5DE-B688-4495-07A7-4148D30D9D9B}"/>
              </a:ext>
            </a:extLst>
          </p:cNvPr>
          <p:cNvSpPr>
            <a:spLocks noGrp="1"/>
          </p:cNvSpPr>
          <p:nvPr>
            <p:ph type="sldNum" sz="quarter" idx="12"/>
          </p:nvPr>
        </p:nvSpPr>
        <p:spPr>
          <a:xfrm>
            <a:off x="10591797" y="406500"/>
            <a:ext cx="914403" cy="274320"/>
          </a:xfrm>
          <a:prstGeom prst="rect">
            <a:avLst/>
          </a:prstGeom>
        </p:spPr>
        <p:txBody>
          <a:bodyPr/>
          <a:lstStyle>
            <a:lvl1pPr algn="r">
              <a:defRPr sz="1200">
                <a:solidFill>
                  <a:schemeClr val="bg1"/>
                </a:solidFill>
              </a:defRPr>
            </a:lvl1pPr>
          </a:lstStyle>
          <a:p>
            <a:fld id="{8FCC257D-A786-9244-9E17-CE618C8B9275}" type="slidenum">
              <a:rPr lang="en-US" smtClean="0"/>
              <a:pPr/>
              <a:t>‹#›</a:t>
            </a:fld>
            <a:endParaRPr lang="en-US" dirty="0"/>
          </a:p>
        </p:txBody>
      </p:sp>
      <p:sp>
        <p:nvSpPr>
          <p:cNvPr id="7" name="Footer Placeholder 4">
            <a:extLst>
              <a:ext uri="{FF2B5EF4-FFF2-40B4-BE49-F238E27FC236}">
                <a16:creationId xmlns:a16="http://schemas.microsoft.com/office/drawing/2014/main" id="{D5585C0B-1CC5-4DF6-E0D7-5EE3749B83EC}"/>
              </a:ext>
            </a:extLst>
          </p:cNvPr>
          <p:cNvSpPr txBox="1">
            <a:spLocks/>
          </p:cNvSpPr>
          <p:nvPr userDrawn="1"/>
        </p:nvSpPr>
        <p:spPr>
          <a:xfrm>
            <a:off x="4632799" y="406500"/>
            <a:ext cx="29260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solidFill>
                  <a:schemeClr val="bg1"/>
                </a:solidFill>
              </a:rPr>
              <a:t>Federal Emergency Management Agency</a:t>
            </a:r>
          </a:p>
        </p:txBody>
      </p:sp>
      <p:sp>
        <p:nvSpPr>
          <p:cNvPr id="19" name="Footer Placeholder 4">
            <a:extLst>
              <a:ext uri="{FF2B5EF4-FFF2-40B4-BE49-F238E27FC236}">
                <a16:creationId xmlns:a16="http://schemas.microsoft.com/office/drawing/2014/main" id="{209B460A-EDE7-07F0-1661-D0EC7BD27687}"/>
              </a:ext>
            </a:extLst>
          </p:cNvPr>
          <p:cNvSpPr txBox="1">
            <a:spLocks/>
          </p:cNvSpPr>
          <p:nvPr userDrawn="1"/>
        </p:nvSpPr>
        <p:spPr>
          <a:xfrm>
            <a:off x="683238" y="6177180"/>
            <a:ext cx="38404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dirty="0">
                <a:solidFill>
                  <a:srgbClr val="005188"/>
                </a:solidFill>
                <a:effectLst/>
                <a:latin typeface="+mj-lt"/>
              </a:rPr>
              <a:t>Helping people before, during and after disasters</a:t>
            </a:r>
            <a:endParaRPr lang="en-US" dirty="0">
              <a:solidFill>
                <a:srgbClr val="005188"/>
              </a:solidFill>
              <a:latin typeface="+mj-lt"/>
            </a:endParaRPr>
          </a:p>
        </p:txBody>
      </p:sp>
      <p:sp>
        <p:nvSpPr>
          <p:cNvPr id="20" name="Slide Number Placeholder 5">
            <a:extLst>
              <a:ext uri="{FF2B5EF4-FFF2-40B4-BE49-F238E27FC236}">
                <a16:creationId xmlns:a16="http://schemas.microsoft.com/office/drawing/2014/main" id="{80B54882-2840-2604-9037-D75D4A7CE4CF}"/>
              </a:ext>
            </a:extLst>
          </p:cNvPr>
          <p:cNvSpPr txBox="1">
            <a:spLocks/>
          </p:cNvSpPr>
          <p:nvPr userDrawn="1"/>
        </p:nvSpPr>
        <p:spPr>
          <a:xfrm>
            <a:off x="10596414" y="6177180"/>
            <a:ext cx="914403" cy="27432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005188"/>
                </a:solidFill>
              </a:rPr>
              <a:t>FEMA.GOV</a:t>
            </a:r>
          </a:p>
        </p:txBody>
      </p:sp>
      <p:cxnSp>
        <p:nvCxnSpPr>
          <p:cNvPr id="21" name="Straight Connector 20">
            <a:extLst>
              <a:ext uri="{FF2B5EF4-FFF2-40B4-BE49-F238E27FC236}">
                <a16:creationId xmlns:a16="http://schemas.microsoft.com/office/drawing/2014/main" id="{DA4B131F-B9FF-70DF-DEDF-C0982BAEC01B}"/>
              </a:ext>
            </a:extLst>
          </p:cNvPr>
          <p:cNvCxnSpPr>
            <a:cxnSpLocks/>
          </p:cNvCxnSpPr>
          <p:nvPr userDrawn="1"/>
        </p:nvCxnSpPr>
        <p:spPr>
          <a:xfrm>
            <a:off x="4397188" y="6312051"/>
            <a:ext cx="5962427" cy="0"/>
          </a:xfrm>
          <a:prstGeom prst="line">
            <a:avLst/>
          </a:prstGeom>
          <a:ln w="19050">
            <a:solidFill>
              <a:srgbClr val="005188"/>
            </a:solidFill>
          </a:ln>
        </p:spPr>
        <p:style>
          <a:lnRef idx="1">
            <a:schemeClr val="accent3"/>
          </a:lnRef>
          <a:fillRef idx="0">
            <a:schemeClr val="accent3"/>
          </a:fillRef>
          <a:effectRef idx="0">
            <a:schemeClr val="accent3"/>
          </a:effectRef>
          <a:fontRef idx="minor">
            <a:schemeClr val="tx1"/>
          </a:fontRef>
        </p:style>
      </p:cxnSp>
      <p:sp>
        <p:nvSpPr>
          <p:cNvPr id="23" name="Content Placeholder 22">
            <a:extLst>
              <a:ext uri="{FF2B5EF4-FFF2-40B4-BE49-F238E27FC236}">
                <a16:creationId xmlns:a16="http://schemas.microsoft.com/office/drawing/2014/main" id="{A766F6E7-ABA0-199F-224A-9DAF39CEC326}"/>
              </a:ext>
            </a:extLst>
          </p:cNvPr>
          <p:cNvSpPr>
            <a:spLocks noGrp="1"/>
          </p:cNvSpPr>
          <p:nvPr>
            <p:ph sz="quarter" idx="13"/>
          </p:nvPr>
        </p:nvSpPr>
        <p:spPr>
          <a:xfrm>
            <a:off x="682625" y="1818045"/>
            <a:ext cx="10828338" cy="4141385"/>
          </a:xfrm>
          <a:prstGeom prst="rect">
            <a:avLst/>
          </a:prstGeom>
        </p:spPr>
        <p:txBody>
          <a:bodyPr/>
          <a:lstStyle>
            <a:lvl1pPr marL="0" indent="0">
              <a:buFont typeface="Arial" panose="020B0604020202020204" pitchFamily="34" charset="0"/>
              <a:buNone/>
              <a:defRPr sz="18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Master text style</a:t>
            </a:r>
          </a:p>
        </p:txBody>
      </p:sp>
      <p:sp>
        <p:nvSpPr>
          <p:cNvPr id="26" name="Rectangle 25">
            <a:extLst>
              <a:ext uri="{FF2B5EF4-FFF2-40B4-BE49-F238E27FC236}">
                <a16:creationId xmlns:a16="http://schemas.microsoft.com/office/drawing/2014/main" id="{D45A9768-47B8-7F5A-2E8C-1D8C598A0CC5}"/>
              </a:ext>
            </a:extLst>
          </p:cNvPr>
          <p:cNvSpPr/>
          <p:nvPr userDrawn="1"/>
        </p:nvSpPr>
        <p:spPr>
          <a:xfrm rot="16200000">
            <a:off x="11346177" y="845915"/>
            <a:ext cx="91440" cy="1600200"/>
          </a:xfrm>
          <a:prstGeom prst="rect">
            <a:avLst/>
          </a:prstGeom>
          <a:solidFill>
            <a:srgbClr val="3D98C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113974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Line 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841B45-1DEB-A79E-827B-BA5F1B92283F}"/>
              </a:ext>
            </a:extLst>
          </p:cNvPr>
          <p:cNvSpPr/>
          <p:nvPr userDrawn="1"/>
        </p:nvSpPr>
        <p:spPr>
          <a:xfrm>
            <a:off x="0" y="0"/>
            <a:ext cx="12192000" cy="2178423"/>
          </a:xfrm>
          <a:prstGeom prst="rect">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bg1"/>
              </a:solidFill>
            </a:endParaRPr>
          </a:p>
        </p:txBody>
      </p:sp>
      <p:sp>
        <p:nvSpPr>
          <p:cNvPr id="13" name="Title 12">
            <a:extLst>
              <a:ext uri="{FF2B5EF4-FFF2-40B4-BE49-F238E27FC236}">
                <a16:creationId xmlns:a16="http://schemas.microsoft.com/office/drawing/2014/main" id="{C5415B20-894C-9F4F-8C45-42C9CA8DDC43}"/>
              </a:ext>
            </a:extLst>
          </p:cNvPr>
          <p:cNvSpPr>
            <a:spLocks noGrp="1"/>
          </p:cNvSpPr>
          <p:nvPr>
            <p:ph type="title" hasCustomPrompt="1"/>
          </p:nvPr>
        </p:nvSpPr>
        <p:spPr>
          <a:xfrm>
            <a:off x="683238" y="914495"/>
            <a:ext cx="10822962" cy="914400"/>
          </a:xfrm>
          <a:prstGeom prst="rect">
            <a:avLst/>
          </a:prstGeom>
        </p:spPr>
        <p:txBody>
          <a:bodyPr anchor="ctr"/>
          <a:lstStyle>
            <a:lvl1pPr>
              <a:lnSpc>
                <a:spcPts val="4400"/>
              </a:lnSpc>
              <a:defRPr sz="3200">
                <a:solidFill>
                  <a:schemeClr val="bg1"/>
                </a:solidFill>
                <a:latin typeface="Franklin Gothic Heavy" panose="020B0903020102020204" pitchFamily="34" charset="0"/>
              </a:defRPr>
            </a:lvl1pPr>
          </a:lstStyle>
          <a:p>
            <a:r>
              <a:rPr lang="en-US" dirty="0"/>
              <a:t>TWO LINE TITLE</a:t>
            </a:r>
            <a:br>
              <a:rPr lang="en-US" dirty="0"/>
            </a:br>
            <a:r>
              <a:rPr lang="en-US" dirty="0"/>
              <a:t>USE THIS LAYOUT </a:t>
            </a:r>
          </a:p>
        </p:txBody>
      </p:sp>
      <p:sp>
        <p:nvSpPr>
          <p:cNvPr id="5" name="Footer Placeholder 4">
            <a:extLst>
              <a:ext uri="{FF2B5EF4-FFF2-40B4-BE49-F238E27FC236}">
                <a16:creationId xmlns:a16="http://schemas.microsoft.com/office/drawing/2014/main" id="{5F8208D9-00DA-8E75-C792-227EDF67F028}"/>
              </a:ext>
            </a:extLst>
          </p:cNvPr>
          <p:cNvSpPr>
            <a:spLocks noGrp="1"/>
          </p:cNvSpPr>
          <p:nvPr>
            <p:ph type="ftr" sz="quarter" idx="11"/>
          </p:nvPr>
        </p:nvSpPr>
        <p:spPr>
          <a:xfrm>
            <a:off x="683238" y="406500"/>
            <a:ext cx="3840480" cy="274320"/>
          </a:xfrm>
          <a:prstGeom prst="rect">
            <a:avLst/>
          </a:prstGeom>
        </p:spPr>
        <p:txBody>
          <a:bodyPr/>
          <a:lstStyle>
            <a:lvl1pPr algn="l">
              <a:defRPr sz="1200">
                <a:solidFill>
                  <a:schemeClr val="bg1"/>
                </a:solidFill>
                <a:latin typeface="+mj-lt"/>
              </a:defRPr>
            </a:lvl1pPr>
          </a:lstStyle>
          <a:p>
            <a:r>
              <a:rPr lang="en-US"/>
              <a:t>Presentation Name Goes Here</a:t>
            </a:r>
            <a:endParaRPr lang="en-US" dirty="0"/>
          </a:p>
        </p:txBody>
      </p:sp>
      <p:sp>
        <p:nvSpPr>
          <p:cNvPr id="6" name="Slide Number Placeholder 5">
            <a:extLst>
              <a:ext uri="{FF2B5EF4-FFF2-40B4-BE49-F238E27FC236}">
                <a16:creationId xmlns:a16="http://schemas.microsoft.com/office/drawing/2014/main" id="{BC85C5DE-B688-4495-07A7-4148D30D9D9B}"/>
              </a:ext>
            </a:extLst>
          </p:cNvPr>
          <p:cNvSpPr>
            <a:spLocks noGrp="1"/>
          </p:cNvSpPr>
          <p:nvPr>
            <p:ph type="sldNum" sz="quarter" idx="12"/>
          </p:nvPr>
        </p:nvSpPr>
        <p:spPr>
          <a:xfrm>
            <a:off x="10591797" y="406500"/>
            <a:ext cx="914403" cy="274320"/>
          </a:xfrm>
          <a:prstGeom prst="rect">
            <a:avLst/>
          </a:prstGeom>
        </p:spPr>
        <p:txBody>
          <a:bodyPr/>
          <a:lstStyle>
            <a:lvl1pPr algn="r">
              <a:defRPr sz="1200">
                <a:solidFill>
                  <a:schemeClr val="bg1"/>
                </a:solidFill>
              </a:defRPr>
            </a:lvl1pPr>
          </a:lstStyle>
          <a:p>
            <a:fld id="{8FCC257D-A786-9244-9E17-CE618C8B9275}" type="slidenum">
              <a:rPr lang="en-US" smtClean="0"/>
              <a:pPr/>
              <a:t>‹#›</a:t>
            </a:fld>
            <a:endParaRPr lang="en-US" dirty="0"/>
          </a:p>
        </p:txBody>
      </p:sp>
      <p:sp>
        <p:nvSpPr>
          <p:cNvPr id="7" name="Footer Placeholder 4">
            <a:extLst>
              <a:ext uri="{FF2B5EF4-FFF2-40B4-BE49-F238E27FC236}">
                <a16:creationId xmlns:a16="http://schemas.microsoft.com/office/drawing/2014/main" id="{D5585C0B-1CC5-4DF6-E0D7-5EE3749B83EC}"/>
              </a:ext>
            </a:extLst>
          </p:cNvPr>
          <p:cNvSpPr txBox="1">
            <a:spLocks/>
          </p:cNvSpPr>
          <p:nvPr userDrawn="1"/>
        </p:nvSpPr>
        <p:spPr>
          <a:xfrm>
            <a:off x="4632799" y="406500"/>
            <a:ext cx="29260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solidFill>
                  <a:schemeClr val="bg1"/>
                </a:solidFill>
              </a:rPr>
              <a:t>Federal Emergency Management Agency</a:t>
            </a:r>
          </a:p>
        </p:txBody>
      </p:sp>
      <p:sp>
        <p:nvSpPr>
          <p:cNvPr id="19" name="Footer Placeholder 4">
            <a:extLst>
              <a:ext uri="{FF2B5EF4-FFF2-40B4-BE49-F238E27FC236}">
                <a16:creationId xmlns:a16="http://schemas.microsoft.com/office/drawing/2014/main" id="{209B460A-EDE7-07F0-1661-D0EC7BD27687}"/>
              </a:ext>
            </a:extLst>
          </p:cNvPr>
          <p:cNvSpPr txBox="1">
            <a:spLocks/>
          </p:cNvSpPr>
          <p:nvPr userDrawn="1"/>
        </p:nvSpPr>
        <p:spPr>
          <a:xfrm>
            <a:off x="683238" y="6177180"/>
            <a:ext cx="38404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dirty="0">
                <a:solidFill>
                  <a:srgbClr val="005188"/>
                </a:solidFill>
                <a:effectLst/>
                <a:latin typeface="+mj-lt"/>
              </a:rPr>
              <a:t>Helping people before, during and after disasters</a:t>
            </a:r>
            <a:endParaRPr lang="en-US" dirty="0">
              <a:solidFill>
                <a:srgbClr val="005188"/>
              </a:solidFill>
              <a:latin typeface="+mj-lt"/>
            </a:endParaRPr>
          </a:p>
        </p:txBody>
      </p:sp>
      <p:sp>
        <p:nvSpPr>
          <p:cNvPr id="20" name="Slide Number Placeholder 5">
            <a:extLst>
              <a:ext uri="{FF2B5EF4-FFF2-40B4-BE49-F238E27FC236}">
                <a16:creationId xmlns:a16="http://schemas.microsoft.com/office/drawing/2014/main" id="{80B54882-2840-2604-9037-D75D4A7CE4CF}"/>
              </a:ext>
            </a:extLst>
          </p:cNvPr>
          <p:cNvSpPr txBox="1">
            <a:spLocks/>
          </p:cNvSpPr>
          <p:nvPr userDrawn="1"/>
        </p:nvSpPr>
        <p:spPr>
          <a:xfrm>
            <a:off x="10596414" y="6177180"/>
            <a:ext cx="914403" cy="27432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005188"/>
                </a:solidFill>
              </a:rPr>
              <a:t>FEMA.GOV</a:t>
            </a:r>
          </a:p>
        </p:txBody>
      </p:sp>
      <p:cxnSp>
        <p:nvCxnSpPr>
          <p:cNvPr id="21" name="Straight Connector 20">
            <a:extLst>
              <a:ext uri="{FF2B5EF4-FFF2-40B4-BE49-F238E27FC236}">
                <a16:creationId xmlns:a16="http://schemas.microsoft.com/office/drawing/2014/main" id="{DA4B131F-B9FF-70DF-DEDF-C0982BAEC01B}"/>
              </a:ext>
            </a:extLst>
          </p:cNvPr>
          <p:cNvCxnSpPr>
            <a:cxnSpLocks/>
          </p:cNvCxnSpPr>
          <p:nvPr userDrawn="1"/>
        </p:nvCxnSpPr>
        <p:spPr>
          <a:xfrm>
            <a:off x="4397188" y="6312051"/>
            <a:ext cx="5962427" cy="0"/>
          </a:xfrm>
          <a:prstGeom prst="line">
            <a:avLst/>
          </a:prstGeom>
          <a:ln w="19050">
            <a:solidFill>
              <a:srgbClr val="005188"/>
            </a:solidFill>
          </a:ln>
        </p:spPr>
        <p:style>
          <a:lnRef idx="1">
            <a:schemeClr val="accent3"/>
          </a:lnRef>
          <a:fillRef idx="0">
            <a:schemeClr val="accent3"/>
          </a:fillRef>
          <a:effectRef idx="0">
            <a:schemeClr val="accent3"/>
          </a:effectRef>
          <a:fontRef idx="minor">
            <a:schemeClr val="tx1"/>
          </a:fontRef>
        </p:style>
      </p:cxnSp>
      <p:sp>
        <p:nvSpPr>
          <p:cNvPr id="23" name="Content Placeholder 22">
            <a:extLst>
              <a:ext uri="{FF2B5EF4-FFF2-40B4-BE49-F238E27FC236}">
                <a16:creationId xmlns:a16="http://schemas.microsoft.com/office/drawing/2014/main" id="{A766F6E7-ABA0-199F-224A-9DAF39CEC326}"/>
              </a:ext>
            </a:extLst>
          </p:cNvPr>
          <p:cNvSpPr>
            <a:spLocks noGrp="1"/>
          </p:cNvSpPr>
          <p:nvPr>
            <p:ph sz="quarter" idx="13"/>
          </p:nvPr>
        </p:nvSpPr>
        <p:spPr>
          <a:xfrm>
            <a:off x="682625" y="2412098"/>
            <a:ext cx="10828338" cy="3547332"/>
          </a:xfrm>
          <a:prstGeom prst="rect">
            <a:avLst/>
          </a:prstGeom>
        </p:spPr>
        <p:txBody>
          <a:bodyPr/>
          <a:lstStyle>
            <a:lvl1pPr marL="0" indent="0">
              <a:buNone/>
              <a:defRPr sz="18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Master text style</a:t>
            </a:r>
          </a:p>
        </p:txBody>
      </p:sp>
    </p:spTree>
    <p:extLst>
      <p:ext uri="{BB962C8B-B14F-4D97-AF65-F5344CB8AC3E}">
        <p14:creationId xmlns:p14="http://schemas.microsoft.com/office/powerpoint/2010/main" val="28623123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A748126-777C-5CE9-8208-25F07E61DBF9}"/>
              </a:ext>
            </a:extLst>
          </p:cNvPr>
          <p:cNvSpPr/>
          <p:nvPr userDrawn="1"/>
        </p:nvSpPr>
        <p:spPr>
          <a:xfrm>
            <a:off x="5210174" y="1138020"/>
            <a:ext cx="6981825" cy="5719980"/>
          </a:xfrm>
          <a:prstGeom prst="rect">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Text Placeholder 2"/>
          <p:cNvSpPr>
            <a:spLocks noGrp="1"/>
          </p:cNvSpPr>
          <p:nvPr>
            <p:ph idx="1"/>
          </p:nvPr>
        </p:nvSpPr>
        <p:spPr>
          <a:xfrm>
            <a:off x="5431699" y="1380966"/>
            <a:ext cx="6559175" cy="4562835"/>
          </a:xfrm>
          <a:prstGeom prst="rect">
            <a:avLst/>
          </a:prstGeom>
        </p:spPr>
        <p:txBody>
          <a:bodyPr vert="horz" lIns="91440" tIns="45720" rIns="91440" bIns="45720" rtlCol="0">
            <a:normAutofit/>
          </a:bodyPr>
          <a:lstStyle>
            <a:lvl1pPr marL="0" indent="0">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6" name="Picture Placeholder 15">
            <a:extLst>
              <a:ext uri="{FF2B5EF4-FFF2-40B4-BE49-F238E27FC236}">
                <a16:creationId xmlns:a16="http://schemas.microsoft.com/office/drawing/2014/main" id="{83F2EFF1-E97C-2A0D-25D9-679E7335D922}"/>
              </a:ext>
            </a:extLst>
          </p:cNvPr>
          <p:cNvSpPr>
            <a:spLocks noGrp="1"/>
          </p:cNvSpPr>
          <p:nvPr>
            <p:ph type="pic" sz="quarter" idx="13"/>
          </p:nvPr>
        </p:nvSpPr>
        <p:spPr>
          <a:xfrm>
            <a:off x="0" y="2281021"/>
            <a:ext cx="5210175" cy="3662780"/>
          </a:xfrm>
          <a:prstGeom prst="rect">
            <a:avLst/>
          </a:prstGeom>
          <a:solidFill>
            <a:srgbClr val="EDEEEE"/>
          </a:solidFill>
        </p:spPr>
        <p:txBody>
          <a:bodyPr/>
          <a:lstStyle>
            <a:lvl1pPr>
              <a:defRPr sz="1800"/>
            </a:lvl1pPr>
          </a:lstStyle>
          <a:p>
            <a:endParaRPr lang="en-US" dirty="0"/>
          </a:p>
        </p:txBody>
      </p:sp>
      <p:sp>
        <p:nvSpPr>
          <p:cNvPr id="13" name="Title 12">
            <a:extLst>
              <a:ext uri="{FF2B5EF4-FFF2-40B4-BE49-F238E27FC236}">
                <a16:creationId xmlns:a16="http://schemas.microsoft.com/office/drawing/2014/main" id="{C5415B20-894C-9F4F-8C45-42C9CA8DDC43}"/>
              </a:ext>
            </a:extLst>
          </p:cNvPr>
          <p:cNvSpPr>
            <a:spLocks noGrp="1"/>
          </p:cNvSpPr>
          <p:nvPr>
            <p:ph type="title" hasCustomPrompt="1"/>
          </p:nvPr>
        </p:nvSpPr>
        <p:spPr>
          <a:xfrm>
            <a:off x="683238" y="1138020"/>
            <a:ext cx="4298335" cy="914400"/>
          </a:xfrm>
          <a:prstGeom prst="rect">
            <a:avLst/>
          </a:prstGeom>
        </p:spPr>
        <p:txBody>
          <a:bodyPr anchor="t"/>
          <a:lstStyle>
            <a:lvl1pPr>
              <a:lnSpc>
                <a:spcPts val="3600"/>
              </a:lnSpc>
              <a:defRPr sz="3600">
                <a:solidFill>
                  <a:srgbClr val="005288"/>
                </a:solidFill>
                <a:latin typeface="Franklin Gothic Heavy" panose="020B0903020102020204" pitchFamily="34" charset="0"/>
              </a:defRPr>
            </a:lvl1pPr>
          </a:lstStyle>
          <a:p>
            <a:r>
              <a:rPr lang="en-US" dirty="0"/>
              <a:t>TABLE OF </a:t>
            </a:r>
            <a:br>
              <a:rPr lang="en-US" dirty="0"/>
            </a:br>
            <a:r>
              <a:rPr lang="en-US" dirty="0"/>
              <a:t>CONTENT</a:t>
            </a:r>
          </a:p>
        </p:txBody>
      </p:sp>
      <p:sp>
        <p:nvSpPr>
          <p:cNvPr id="5" name="Footer Placeholder 4">
            <a:extLst>
              <a:ext uri="{FF2B5EF4-FFF2-40B4-BE49-F238E27FC236}">
                <a16:creationId xmlns:a16="http://schemas.microsoft.com/office/drawing/2014/main" id="{5F8208D9-00DA-8E75-C792-227EDF67F028}"/>
              </a:ext>
            </a:extLst>
          </p:cNvPr>
          <p:cNvSpPr>
            <a:spLocks noGrp="1"/>
          </p:cNvSpPr>
          <p:nvPr>
            <p:ph type="ftr" sz="quarter" idx="11"/>
          </p:nvPr>
        </p:nvSpPr>
        <p:spPr>
          <a:xfrm>
            <a:off x="683238" y="406500"/>
            <a:ext cx="3840480" cy="274320"/>
          </a:xfrm>
          <a:prstGeom prst="rect">
            <a:avLst/>
          </a:prstGeom>
        </p:spPr>
        <p:txBody>
          <a:bodyPr/>
          <a:lstStyle>
            <a:lvl1pPr algn="l">
              <a:defRPr sz="1200">
                <a:solidFill>
                  <a:srgbClr val="005188"/>
                </a:solidFill>
                <a:latin typeface="+mj-lt"/>
              </a:defRPr>
            </a:lvl1pPr>
          </a:lstStyle>
          <a:p>
            <a:r>
              <a:rPr lang="en-US"/>
              <a:t>Presentation Name Goes Here</a:t>
            </a:r>
            <a:endParaRPr lang="en-US" dirty="0"/>
          </a:p>
        </p:txBody>
      </p:sp>
      <p:sp>
        <p:nvSpPr>
          <p:cNvPr id="6" name="Slide Number Placeholder 5">
            <a:extLst>
              <a:ext uri="{FF2B5EF4-FFF2-40B4-BE49-F238E27FC236}">
                <a16:creationId xmlns:a16="http://schemas.microsoft.com/office/drawing/2014/main" id="{BC85C5DE-B688-4495-07A7-4148D30D9D9B}"/>
              </a:ext>
            </a:extLst>
          </p:cNvPr>
          <p:cNvSpPr>
            <a:spLocks noGrp="1"/>
          </p:cNvSpPr>
          <p:nvPr>
            <p:ph type="sldNum" sz="quarter" idx="12"/>
          </p:nvPr>
        </p:nvSpPr>
        <p:spPr>
          <a:xfrm>
            <a:off x="10591797" y="406500"/>
            <a:ext cx="914403" cy="274320"/>
          </a:xfrm>
          <a:prstGeom prst="rect">
            <a:avLst/>
          </a:prstGeom>
        </p:spPr>
        <p:txBody>
          <a:bodyPr/>
          <a:lstStyle>
            <a:lvl1pPr algn="r">
              <a:defRPr sz="1200">
                <a:solidFill>
                  <a:srgbClr val="005188"/>
                </a:solidFill>
              </a:defRPr>
            </a:lvl1pPr>
          </a:lstStyle>
          <a:p>
            <a:fld id="{8FCC257D-A786-9244-9E17-CE618C8B9275}" type="slidenum">
              <a:rPr lang="en-US" smtClean="0"/>
              <a:pPr/>
              <a:t>‹#›</a:t>
            </a:fld>
            <a:endParaRPr lang="en-US" dirty="0"/>
          </a:p>
        </p:txBody>
      </p:sp>
      <p:sp>
        <p:nvSpPr>
          <p:cNvPr id="7" name="Footer Placeholder 4">
            <a:extLst>
              <a:ext uri="{FF2B5EF4-FFF2-40B4-BE49-F238E27FC236}">
                <a16:creationId xmlns:a16="http://schemas.microsoft.com/office/drawing/2014/main" id="{D5585C0B-1CC5-4DF6-E0D7-5EE3749B83EC}"/>
              </a:ext>
            </a:extLst>
          </p:cNvPr>
          <p:cNvSpPr txBox="1">
            <a:spLocks/>
          </p:cNvSpPr>
          <p:nvPr userDrawn="1"/>
        </p:nvSpPr>
        <p:spPr>
          <a:xfrm>
            <a:off x="4632799" y="406500"/>
            <a:ext cx="29260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solidFill>
                  <a:srgbClr val="005188"/>
                </a:solidFill>
              </a:rPr>
              <a:t>Federal Emergency Management Agency</a:t>
            </a:r>
          </a:p>
        </p:txBody>
      </p:sp>
      <p:sp>
        <p:nvSpPr>
          <p:cNvPr id="9" name="Footer Placeholder 4">
            <a:extLst>
              <a:ext uri="{FF2B5EF4-FFF2-40B4-BE49-F238E27FC236}">
                <a16:creationId xmlns:a16="http://schemas.microsoft.com/office/drawing/2014/main" id="{4F22C56A-106C-0E5F-1D4F-7E175AD10A3C}"/>
              </a:ext>
            </a:extLst>
          </p:cNvPr>
          <p:cNvSpPr txBox="1">
            <a:spLocks/>
          </p:cNvSpPr>
          <p:nvPr userDrawn="1"/>
        </p:nvSpPr>
        <p:spPr>
          <a:xfrm>
            <a:off x="738189" y="6177180"/>
            <a:ext cx="38404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dirty="0">
                <a:solidFill>
                  <a:srgbClr val="005188"/>
                </a:solidFill>
                <a:effectLst/>
                <a:latin typeface="+mj-lt"/>
              </a:rPr>
              <a:t>Helping people before, during and after disasters</a:t>
            </a:r>
            <a:endParaRPr lang="en-US" dirty="0">
              <a:solidFill>
                <a:srgbClr val="005188"/>
              </a:solidFill>
              <a:latin typeface="+mj-lt"/>
            </a:endParaRPr>
          </a:p>
        </p:txBody>
      </p:sp>
      <p:sp>
        <p:nvSpPr>
          <p:cNvPr id="10" name="Slide Number Placeholder 5">
            <a:extLst>
              <a:ext uri="{FF2B5EF4-FFF2-40B4-BE49-F238E27FC236}">
                <a16:creationId xmlns:a16="http://schemas.microsoft.com/office/drawing/2014/main" id="{9E19CA39-588F-8A10-B614-E723AB88A4C1}"/>
              </a:ext>
            </a:extLst>
          </p:cNvPr>
          <p:cNvSpPr txBox="1">
            <a:spLocks/>
          </p:cNvSpPr>
          <p:nvPr userDrawn="1"/>
        </p:nvSpPr>
        <p:spPr>
          <a:xfrm>
            <a:off x="10646748" y="6177180"/>
            <a:ext cx="914403" cy="27432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solidFill>
              </a:rPr>
              <a:t>FEMA.GOV</a:t>
            </a:r>
          </a:p>
        </p:txBody>
      </p:sp>
      <p:cxnSp>
        <p:nvCxnSpPr>
          <p:cNvPr id="11" name="Straight Connector 10">
            <a:extLst>
              <a:ext uri="{FF2B5EF4-FFF2-40B4-BE49-F238E27FC236}">
                <a16:creationId xmlns:a16="http://schemas.microsoft.com/office/drawing/2014/main" id="{AE0306DA-98AD-A0E2-B943-F4F33785C7E5}"/>
              </a:ext>
            </a:extLst>
          </p:cNvPr>
          <p:cNvCxnSpPr>
            <a:cxnSpLocks/>
          </p:cNvCxnSpPr>
          <p:nvPr userDrawn="1"/>
        </p:nvCxnSpPr>
        <p:spPr>
          <a:xfrm>
            <a:off x="4397188" y="6312051"/>
            <a:ext cx="5962427" cy="0"/>
          </a:xfrm>
          <a:prstGeom prst="line">
            <a:avLst/>
          </a:prstGeom>
          <a:ln w="19050">
            <a:solidFill>
              <a:srgbClr val="005188"/>
            </a:solidFill>
          </a:ln>
        </p:spPr>
        <p:style>
          <a:lnRef idx="1">
            <a:schemeClr val="accent3"/>
          </a:lnRef>
          <a:fillRef idx="0">
            <a:schemeClr val="accent3"/>
          </a:fillRef>
          <a:effectRef idx="0">
            <a:schemeClr val="accent3"/>
          </a:effectRef>
          <a:fontRef idx="minor">
            <a:schemeClr val="tx1"/>
          </a:fontRef>
        </p:style>
      </p:cxnSp>
      <p:cxnSp>
        <p:nvCxnSpPr>
          <p:cNvPr id="4" name="Straight Connector 3">
            <a:extLst>
              <a:ext uri="{FF2B5EF4-FFF2-40B4-BE49-F238E27FC236}">
                <a16:creationId xmlns:a16="http://schemas.microsoft.com/office/drawing/2014/main" id="{B4EEF33D-DAFF-8C23-22A4-72E086FB7CE0}"/>
              </a:ext>
            </a:extLst>
          </p:cNvPr>
          <p:cNvCxnSpPr>
            <a:cxnSpLocks/>
          </p:cNvCxnSpPr>
          <p:nvPr userDrawn="1"/>
        </p:nvCxnSpPr>
        <p:spPr>
          <a:xfrm>
            <a:off x="5210175" y="6312051"/>
            <a:ext cx="5149440" cy="0"/>
          </a:xfrm>
          <a:prstGeom prst="line">
            <a:avLst/>
          </a:prstGeom>
          <a:ln w="19050">
            <a:solidFill>
              <a:schemeClr val="bg1"/>
            </a:solidFill>
          </a:ln>
        </p:spPr>
        <p:style>
          <a:lnRef idx="1">
            <a:schemeClr val="accent3"/>
          </a:lnRef>
          <a:fillRef idx="0">
            <a:schemeClr val="accent3"/>
          </a:fillRef>
          <a:effectRef idx="0">
            <a:schemeClr val="accent3"/>
          </a:effectRef>
          <a:fontRef idx="minor">
            <a:schemeClr val="tx1"/>
          </a:fontRef>
        </p:style>
      </p:cxnSp>
      <p:sp>
        <p:nvSpPr>
          <p:cNvPr id="3" name="Rectangle 2">
            <a:extLst>
              <a:ext uri="{FF2B5EF4-FFF2-40B4-BE49-F238E27FC236}">
                <a16:creationId xmlns:a16="http://schemas.microsoft.com/office/drawing/2014/main" id="{8C5310AB-8CEC-0439-AA42-00BCD3439538}"/>
              </a:ext>
            </a:extLst>
          </p:cNvPr>
          <p:cNvSpPr/>
          <p:nvPr userDrawn="1"/>
        </p:nvSpPr>
        <p:spPr>
          <a:xfrm>
            <a:off x="-2562" y="1138020"/>
            <a:ext cx="228600" cy="914400"/>
          </a:xfrm>
          <a:prstGeom prst="rect">
            <a:avLst/>
          </a:prstGeom>
          <a:solidFill>
            <a:srgbClr val="D24B6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9326176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Photo w/ Caption,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A748126-777C-5CE9-8208-25F07E61DBF9}"/>
              </a:ext>
            </a:extLst>
          </p:cNvPr>
          <p:cNvSpPr/>
          <p:nvPr userDrawn="1"/>
        </p:nvSpPr>
        <p:spPr>
          <a:xfrm>
            <a:off x="-2562" y="5029200"/>
            <a:ext cx="12194561" cy="1828799"/>
          </a:xfrm>
          <a:prstGeom prst="rect">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Text Placeholder 2"/>
          <p:cNvSpPr>
            <a:spLocks noGrp="1"/>
          </p:cNvSpPr>
          <p:nvPr>
            <p:ph idx="1" hasCustomPrompt="1"/>
          </p:nvPr>
        </p:nvSpPr>
        <p:spPr>
          <a:xfrm>
            <a:off x="5431699" y="1138021"/>
            <a:ext cx="6074501" cy="3662780"/>
          </a:xfrm>
          <a:prstGeom prst="rect">
            <a:avLst/>
          </a:prstGeom>
        </p:spPr>
        <p:txBody>
          <a:bodyPr vert="horz" lIns="91440" tIns="45720" rIns="91440" bIns="45720" rtlCol="0">
            <a:normAutofit/>
          </a:bodyPr>
          <a:lstStyle>
            <a:lvl1pPr marL="0" indent="0">
              <a:buNone/>
              <a:defRPr sz="1800">
                <a:solidFill>
                  <a:schemeClr val="tx1"/>
                </a:solidFill>
              </a:defRPr>
            </a:lvl1pPr>
            <a:lvl2pPr marL="457200" indent="0">
              <a:buNone/>
              <a:defRPr sz="1800">
                <a:solidFill>
                  <a:schemeClr val="tx1"/>
                </a:solidFill>
              </a:defRPr>
            </a:lvl2pPr>
            <a:lvl3pPr marL="914400" indent="0">
              <a:buNone/>
              <a:defRPr sz="1800">
                <a:solidFill>
                  <a:schemeClr val="tx1"/>
                </a:solidFill>
              </a:defRPr>
            </a:lvl3pPr>
          </a:lstStyle>
          <a:p>
            <a:pPr lvl="0"/>
            <a:r>
              <a:rPr lang="en-US" dirty="0"/>
              <a:t>Click to edit master text styles</a:t>
            </a:r>
          </a:p>
        </p:txBody>
      </p:sp>
      <p:sp>
        <p:nvSpPr>
          <p:cNvPr id="16" name="Picture Placeholder 15">
            <a:extLst>
              <a:ext uri="{FF2B5EF4-FFF2-40B4-BE49-F238E27FC236}">
                <a16:creationId xmlns:a16="http://schemas.microsoft.com/office/drawing/2014/main" id="{83F2EFF1-E97C-2A0D-25D9-679E7335D922}"/>
              </a:ext>
            </a:extLst>
          </p:cNvPr>
          <p:cNvSpPr>
            <a:spLocks noGrp="1"/>
          </p:cNvSpPr>
          <p:nvPr>
            <p:ph type="pic" sz="quarter" idx="13"/>
          </p:nvPr>
        </p:nvSpPr>
        <p:spPr>
          <a:xfrm>
            <a:off x="683238" y="2281021"/>
            <a:ext cx="4526937" cy="3662780"/>
          </a:xfrm>
          <a:prstGeom prst="rect">
            <a:avLst/>
          </a:prstGeom>
          <a:solidFill>
            <a:srgbClr val="EDEEEE"/>
          </a:solidFill>
        </p:spPr>
        <p:txBody>
          <a:bodyPr/>
          <a:lstStyle>
            <a:lvl1pPr>
              <a:defRPr sz="1800"/>
            </a:lvl1pPr>
          </a:lstStyle>
          <a:p>
            <a:endParaRPr lang="en-US" dirty="0"/>
          </a:p>
        </p:txBody>
      </p:sp>
      <p:sp>
        <p:nvSpPr>
          <p:cNvPr id="13" name="Title 12">
            <a:extLst>
              <a:ext uri="{FF2B5EF4-FFF2-40B4-BE49-F238E27FC236}">
                <a16:creationId xmlns:a16="http://schemas.microsoft.com/office/drawing/2014/main" id="{C5415B20-894C-9F4F-8C45-42C9CA8DDC43}"/>
              </a:ext>
            </a:extLst>
          </p:cNvPr>
          <p:cNvSpPr>
            <a:spLocks noGrp="1"/>
          </p:cNvSpPr>
          <p:nvPr>
            <p:ph type="title" hasCustomPrompt="1"/>
          </p:nvPr>
        </p:nvSpPr>
        <p:spPr>
          <a:xfrm>
            <a:off x="683238" y="1138020"/>
            <a:ext cx="4298335" cy="914400"/>
          </a:xfrm>
          <a:prstGeom prst="rect">
            <a:avLst/>
          </a:prstGeom>
        </p:spPr>
        <p:txBody>
          <a:bodyPr anchor="t"/>
          <a:lstStyle>
            <a:lvl1pPr>
              <a:lnSpc>
                <a:spcPts val="3600"/>
              </a:lnSpc>
              <a:defRPr sz="3600">
                <a:solidFill>
                  <a:srgbClr val="005288"/>
                </a:solidFill>
                <a:latin typeface="Franklin Gothic Heavy" panose="020B0903020102020204" pitchFamily="34" charset="0"/>
              </a:defRPr>
            </a:lvl1pPr>
          </a:lstStyle>
          <a:p>
            <a:r>
              <a:rPr lang="en-US" dirty="0"/>
              <a:t>TITLE GOES HERE</a:t>
            </a:r>
          </a:p>
        </p:txBody>
      </p:sp>
      <p:sp>
        <p:nvSpPr>
          <p:cNvPr id="5" name="Footer Placeholder 4">
            <a:extLst>
              <a:ext uri="{FF2B5EF4-FFF2-40B4-BE49-F238E27FC236}">
                <a16:creationId xmlns:a16="http://schemas.microsoft.com/office/drawing/2014/main" id="{5F8208D9-00DA-8E75-C792-227EDF67F028}"/>
              </a:ext>
            </a:extLst>
          </p:cNvPr>
          <p:cNvSpPr>
            <a:spLocks noGrp="1"/>
          </p:cNvSpPr>
          <p:nvPr>
            <p:ph type="ftr" sz="quarter" idx="11"/>
          </p:nvPr>
        </p:nvSpPr>
        <p:spPr>
          <a:xfrm>
            <a:off x="683238" y="406500"/>
            <a:ext cx="3840480" cy="274320"/>
          </a:xfrm>
          <a:prstGeom prst="rect">
            <a:avLst/>
          </a:prstGeom>
        </p:spPr>
        <p:txBody>
          <a:bodyPr/>
          <a:lstStyle>
            <a:lvl1pPr algn="l">
              <a:defRPr sz="1200">
                <a:solidFill>
                  <a:srgbClr val="005188"/>
                </a:solidFill>
                <a:latin typeface="+mj-lt"/>
              </a:defRPr>
            </a:lvl1pPr>
          </a:lstStyle>
          <a:p>
            <a:r>
              <a:rPr lang="en-US"/>
              <a:t>Presentation Name Goes Here</a:t>
            </a:r>
            <a:endParaRPr lang="en-US" dirty="0"/>
          </a:p>
        </p:txBody>
      </p:sp>
      <p:sp>
        <p:nvSpPr>
          <p:cNvPr id="6" name="Slide Number Placeholder 5">
            <a:extLst>
              <a:ext uri="{FF2B5EF4-FFF2-40B4-BE49-F238E27FC236}">
                <a16:creationId xmlns:a16="http://schemas.microsoft.com/office/drawing/2014/main" id="{BC85C5DE-B688-4495-07A7-4148D30D9D9B}"/>
              </a:ext>
            </a:extLst>
          </p:cNvPr>
          <p:cNvSpPr>
            <a:spLocks noGrp="1"/>
          </p:cNvSpPr>
          <p:nvPr>
            <p:ph type="sldNum" sz="quarter" idx="12"/>
          </p:nvPr>
        </p:nvSpPr>
        <p:spPr>
          <a:xfrm>
            <a:off x="10591797" y="406500"/>
            <a:ext cx="914403" cy="274320"/>
          </a:xfrm>
          <a:prstGeom prst="rect">
            <a:avLst/>
          </a:prstGeom>
        </p:spPr>
        <p:txBody>
          <a:bodyPr/>
          <a:lstStyle>
            <a:lvl1pPr algn="r">
              <a:defRPr sz="1200">
                <a:solidFill>
                  <a:srgbClr val="005188"/>
                </a:solidFill>
              </a:defRPr>
            </a:lvl1pPr>
          </a:lstStyle>
          <a:p>
            <a:fld id="{8FCC257D-A786-9244-9E17-CE618C8B9275}" type="slidenum">
              <a:rPr lang="en-US" smtClean="0"/>
              <a:pPr/>
              <a:t>‹#›</a:t>
            </a:fld>
            <a:endParaRPr lang="en-US" dirty="0"/>
          </a:p>
        </p:txBody>
      </p:sp>
      <p:sp>
        <p:nvSpPr>
          <p:cNvPr id="7" name="Footer Placeholder 4">
            <a:extLst>
              <a:ext uri="{FF2B5EF4-FFF2-40B4-BE49-F238E27FC236}">
                <a16:creationId xmlns:a16="http://schemas.microsoft.com/office/drawing/2014/main" id="{D5585C0B-1CC5-4DF6-E0D7-5EE3749B83EC}"/>
              </a:ext>
            </a:extLst>
          </p:cNvPr>
          <p:cNvSpPr txBox="1">
            <a:spLocks/>
          </p:cNvSpPr>
          <p:nvPr userDrawn="1"/>
        </p:nvSpPr>
        <p:spPr>
          <a:xfrm>
            <a:off x="4632799" y="406500"/>
            <a:ext cx="29260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solidFill>
                  <a:srgbClr val="005188"/>
                </a:solidFill>
              </a:rPr>
              <a:t>Federal Emergency Management Agency</a:t>
            </a:r>
          </a:p>
        </p:txBody>
      </p:sp>
      <p:sp>
        <p:nvSpPr>
          <p:cNvPr id="9" name="Footer Placeholder 4">
            <a:extLst>
              <a:ext uri="{FF2B5EF4-FFF2-40B4-BE49-F238E27FC236}">
                <a16:creationId xmlns:a16="http://schemas.microsoft.com/office/drawing/2014/main" id="{4F22C56A-106C-0E5F-1D4F-7E175AD10A3C}"/>
              </a:ext>
            </a:extLst>
          </p:cNvPr>
          <p:cNvSpPr txBox="1">
            <a:spLocks/>
          </p:cNvSpPr>
          <p:nvPr userDrawn="1"/>
        </p:nvSpPr>
        <p:spPr>
          <a:xfrm>
            <a:off x="738189" y="6177180"/>
            <a:ext cx="38404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dirty="0">
                <a:solidFill>
                  <a:schemeClr val="bg1"/>
                </a:solidFill>
                <a:effectLst/>
                <a:latin typeface="+mj-lt"/>
              </a:rPr>
              <a:t>Helping people before, during and after disasters</a:t>
            </a:r>
            <a:endParaRPr lang="en-US" dirty="0">
              <a:solidFill>
                <a:schemeClr val="bg1"/>
              </a:solidFill>
              <a:latin typeface="+mj-lt"/>
            </a:endParaRPr>
          </a:p>
        </p:txBody>
      </p:sp>
      <p:sp>
        <p:nvSpPr>
          <p:cNvPr id="10" name="Slide Number Placeholder 5">
            <a:extLst>
              <a:ext uri="{FF2B5EF4-FFF2-40B4-BE49-F238E27FC236}">
                <a16:creationId xmlns:a16="http://schemas.microsoft.com/office/drawing/2014/main" id="{9E19CA39-588F-8A10-B614-E723AB88A4C1}"/>
              </a:ext>
            </a:extLst>
          </p:cNvPr>
          <p:cNvSpPr txBox="1">
            <a:spLocks/>
          </p:cNvSpPr>
          <p:nvPr userDrawn="1"/>
        </p:nvSpPr>
        <p:spPr>
          <a:xfrm>
            <a:off x="10646748" y="6177180"/>
            <a:ext cx="914403" cy="27432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solidFill>
              </a:rPr>
              <a:t>FEMA.GOV</a:t>
            </a:r>
          </a:p>
        </p:txBody>
      </p:sp>
      <p:cxnSp>
        <p:nvCxnSpPr>
          <p:cNvPr id="11" name="Straight Connector 10">
            <a:extLst>
              <a:ext uri="{FF2B5EF4-FFF2-40B4-BE49-F238E27FC236}">
                <a16:creationId xmlns:a16="http://schemas.microsoft.com/office/drawing/2014/main" id="{AE0306DA-98AD-A0E2-B943-F4F33785C7E5}"/>
              </a:ext>
            </a:extLst>
          </p:cNvPr>
          <p:cNvCxnSpPr>
            <a:cxnSpLocks/>
          </p:cNvCxnSpPr>
          <p:nvPr userDrawn="1"/>
        </p:nvCxnSpPr>
        <p:spPr>
          <a:xfrm>
            <a:off x="4397188" y="6312051"/>
            <a:ext cx="5962427" cy="0"/>
          </a:xfrm>
          <a:prstGeom prst="line">
            <a:avLst/>
          </a:prstGeom>
          <a:ln w="19050">
            <a:solidFill>
              <a:schemeClr val="bg1"/>
            </a:solidFill>
          </a:ln>
        </p:spPr>
        <p:style>
          <a:lnRef idx="1">
            <a:schemeClr val="accent3"/>
          </a:lnRef>
          <a:fillRef idx="0">
            <a:schemeClr val="accent3"/>
          </a:fillRef>
          <a:effectRef idx="0">
            <a:schemeClr val="accent3"/>
          </a:effectRef>
          <a:fontRef idx="minor">
            <a:schemeClr val="tx1"/>
          </a:fontRef>
        </p:style>
      </p:cxnSp>
      <p:sp>
        <p:nvSpPr>
          <p:cNvPr id="3" name="Rectangle 2">
            <a:extLst>
              <a:ext uri="{FF2B5EF4-FFF2-40B4-BE49-F238E27FC236}">
                <a16:creationId xmlns:a16="http://schemas.microsoft.com/office/drawing/2014/main" id="{8C5310AB-8CEC-0439-AA42-00BCD3439538}"/>
              </a:ext>
            </a:extLst>
          </p:cNvPr>
          <p:cNvSpPr/>
          <p:nvPr userDrawn="1"/>
        </p:nvSpPr>
        <p:spPr>
          <a:xfrm>
            <a:off x="-2562" y="1138020"/>
            <a:ext cx="228600" cy="914400"/>
          </a:xfrm>
          <a:prstGeom prst="rect">
            <a:avLst/>
          </a:prstGeom>
          <a:solidFill>
            <a:srgbClr val="D24B6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ext Placeholder 2">
            <a:extLst>
              <a:ext uri="{FF2B5EF4-FFF2-40B4-BE49-F238E27FC236}">
                <a16:creationId xmlns:a16="http://schemas.microsoft.com/office/drawing/2014/main" id="{0A252B19-3E39-F109-516A-01A2CF3F94F8}"/>
              </a:ext>
            </a:extLst>
          </p:cNvPr>
          <p:cNvSpPr>
            <a:spLocks noGrp="1"/>
          </p:cNvSpPr>
          <p:nvPr>
            <p:ph idx="14" hasCustomPrompt="1"/>
          </p:nvPr>
        </p:nvSpPr>
        <p:spPr>
          <a:xfrm>
            <a:off x="5431699" y="5258001"/>
            <a:ext cx="6074501" cy="685597"/>
          </a:xfrm>
          <a:prstGeom prst="rect">
            <a:avLst/>
          </a:prstGeom>
        </p:spPr>
        <p:txBody>
          <a:bodyPr vert="horz" lIns="91440" tIns="45720" rIns="91440" bIns="45720" rtlCol="0">
            <a:normAutofit/>
          </a:bodyPr>
          <a:lstStyle>
            <a:lvl1pPr marL="0" indent="0">
              <a:buNone/>
              <a:defRPr sz="1400">
                <a:solidFill>
                  <a:schemeClr val="bg1"/>
                </a:solidFill>
              </a:defRPr>
            </a:lvl1pPr>
            <a:lvl2pPr marL="457200" indent="0">
              <a:buNone/>
              <a:defRPr sz="1800">
                <a:solidFill>
                  <a:schemeClr val="tx1"/>
                </a:solidFill>
              </a:defRPr>
            </a:lvl2pPr>
            <a:lvl3pPr marL="914400" indent="0">
              <a:buNone/>
              <a:defRPr sz="1800">
                <a:solidFill>
                  <a:schemeClr val="tx1"/>
                </a:solidFill>
              </a:defRPr>
            </a:lvl3pPr>
          </a:lstStyle>
          <a:p>
            <a:pPr lvl="0"/>
            <a:r>
              <a:rPr lang="en-US" dirty="0"/>
              <a:t>Photo Caption goes here</a:t>
            </a:r>
          </a:p>
        </p:txBody>
      </p:sp>
    </p:spTree>
    <p:extLst>
      <p:ext uri="{BB962C8B-B14F-4D97-AF65-F5344CB8AC3E}">
        <p14:creationId xmlns:p14="http://schemas.microsoft.com/office/powerpoint/2010/main" val="36827779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Content, Photo">
    <p:spTree>
      <p:nvGrpSpPr>
        <p:cNvPr id="1" name=""/>
        <p:cNvGrpSpPr/>
        <p:nvPr/>
      </p:nvGrpSpPr>
      <p:grpSpPr>
        <a:xfrm>
          <a:off x="0" y="0"/>
          <a:ext cx="0" cy="0"/>
          <a:chOff x="0" y="0"/>
          <a:chExt cx="0" cy="0"/>
        </a:xfrm>
      </p:grpSpPr>
      <p:sp>
        <p:nvSpPr>
          <p:cNvPr id="8" name="Text Placeholder 2"/>
          <p:cNvSpPr>
            <a:spLocks noGrp="1"/>
          </p:cNvSpPr>
          <p:nvPr>
            <p:ph idx="1" hasCustomPrompt="1"/>
          </p:nvPr>
        </p:nvSpPr>
        <p:spPr>
          <a:xfrm>
            <a:off x="683238" y="2286315"/>
            <a:ext cx="6013397" cy="3479789"/>
          </a:xfrm>
          <a:prstGeom prst="rect">
            <a:avLst/>
          </a:prstGeom>
        </p:spPr>
        <p:txBody>
          <a:bodyPr vert="horz" lIns="91440" tIns="45720" rIns="91440" bIns="45720" rtlCol="0">
            <a:normAutofit/>
          </a:bodyPr>
          <a:lstStyle>
            <a:lvl1pPr marL="0" indent="0">
              <a:buNone/>
              <a:defRPr sz="1800">
                <a:solidFill>
                  <a:schemeClr val="tx1"/>
                </a:solidFill>
              </a:defRPr>
            </a:lvl1pPr>
            <a:lvl2pPr marL="457200" indent="0">
              <a:buNone/>
              <a:defRPr sz="1800">
                <a:solidFill>
                  <a:schemeClr val="tx1"/>
                </a:solidFill>
              </a:defRPr>
            </a:lvl2pPr>
            <a:lvl3pPr marL="914400" indent="0">
              <a:buNone/>
              <a:defRPr sz="1800">
                <a:solidFill>
                  <a:schemeClr val="tx1"/>
                </a:solidFill>
              </a:defRPr>
            </a:lvl3pPr>
          </a:lstStyle>
          <a:p>
            <a:pPr lvl="0"/>
            <a:r>
              <a:rPr lang="en-US" dirty="0"/>
              <a:t>Click to edit master text styles</a:t>
            </a:r>
          </a:p>
        </p:txBody>
      </p:sp>
      <p:sp>
        <p:nvSpPr>
          <p:cNvPr id="13" name="Title 12">
            <a:extLst>
              <a:ext uri="{FF2B5EF4-FFF2-40B4-BE49-F238E27FC236}">
                <a16:creationId xmlns:a16="http://schemas.microsoft.com/office/drawing/2014/main" id="{C5415B20-894C-9F4F-8C45-42C9CA8DDC43}"/>
              </a:ext>
            </a:extLst>
          </p:cNvPr>
          <p:cNvSpPr>
            <a:spLocks noGrp="1"/>
          </p:cNvSpPr>
          <p:nvPr>
            <p:ph type="title" hasCustomPrompt="1"/>
          </p:nvPr>
        </p:nvSpPr>
        <p:spPr>
          <a:xfrm>
            <a:off x="683238" y="1129358"/>
            <a:ext cx="6013397" cy="914400"/>
          </a:xfrm>
          <a:prstGeom prst="rect">
            <a:avLst/>
          </a:prstGeom>
        </p:spPr>
        <p:txBody>
          <a:bodyPr anchor="t"/>
          <a:lstStyle>
            <a:lvl1pPr>
              <a:lnSpc>
                <a:spcPts val="3600"/>
              </a:lnSpc>
              <a:defRPr sz="3600">
                <a:solidFill>
                  <a:srgbClr val="005288"/>
                </a:solidFill>
                <a:latin typeface="Franklin Gothic Heavy" panose="020B0903020102020204" pitchFamily="34" charset="0"/>
              </a:defRPr>
            </a:lvl1pPr>
          </a:lstStyle>
          <a:p>
            <a:r>
              <a:rPr lang="en-US" dirty="0"/>
              <a:t>THE TWO LINE TITLE GOES HERE</a:t>
            </a:r>
          </a:p>
        </p:txBody>
      </p:sp>
      <p:sp>
        <p:nvSpPr>
          <p:cNvPr id="5" name="Footer Placeholder 4">
            <a:extLst>
              <a:ext uri="{FF2B5EF4-FFF2-40B4-BE49-F238E27FC236}">
                <a16:creationId xmlns:a16="http://schemas.microsoft.com/office/drawing/2014/main" id="{5F8208D9-00DA-8E75-C792-227EDF67F028}"/>
              </a:ext>
            </a:extLst>
          </p:cNvPr>
          <p:cNvSpPr>
            <a:spLocks noGrp="1"/>
          </p:cNvSpPr>
          <p:nvPr>
            <p:ph type="ftr" sz="quarter" idx="11"/>
          </p:nvPr>
        </p:nvSpPr>
        <p:spPr>
          <a:xfrm>
            <a:off x="683238" y="406500"/>
            <a:ext cx="3840480" cy="274320"/>
          </a:xfrm>
          <a:prstGeom prst="rect">
            <a:avLst/>
          </a:prstGeom>
        </p:spPr>
        <p:txBody>
          <a:bodyPr/>
          <a:lstStyle>
            <a:lvl1pPr algn="l">
              <a:defRPr sz="1200">
                <a:solidFill>
                  <a:srgbClr val="005188"/>
                </a:solidFill>
                <a:latin typeface="+mj-lt"/>
              </a:defRPr>
            </a:lvl1pPr>
          </a:lstStyle>
          <a:p>
            <a:r>
              <a:rPr lang="en-US" dirty="0"/>
              <a:t>FEMA PowerPoint Presentation Update</a:t>
            </a:r>
          </a:p>
        </p:txBody>
      </p:sp>
      <p:sp>
        <p:nvSpPr>
          <p:cNvPr id="6" name="Slide Number Placeholder 5">
            <a:extLst>
              <a:ext uri="{FF2B5EF4-FFF2-40B4-BE49-F238E27FC236}">
                <a16:creationId xmlns:a16="http://schemas.microsoft.com/office/drawing/2014/main" id="{BC85C5DE-B688-4495-07A7-4148D30D9D9B}"/>
              </a:ext>
            </a:extLst>
          </p:cNvPr>
          <p:cNvSpPr>
            <a:spLocks noGrp="1"/>
          </p:cNvSpPr>
          <p:nvPr>
            <p:ph type="sldNum" sz="quarter" idx="12"/>
          </p:nvPr>
        </p:nvSpPr>
        <p:spPr>
          <a:xfrm>
            <a:off x="10591797" y="406500"/>
            <a:ext cx="914403" cy="274320"/>
          </a:xfrm>
          <a:prstGeom prst="rect">
            <a:avLst/>
          </a:prstGeom>
        </p:spPr>
        <p:txBody>
          <a:bodyPr/>
          <a:lstStyle>
            <a:lvl1pPr algn="r">
              <a:defRPr sz="1200">
                <a:solidFill>
                  <a:srgbClr val="005188"/>
                </a:solidFill>
              </a:defRPr>
            </a:lvl1pPr>
          </a:lstStyle>
          <a:p>
            <a:fld id="{8FCC257D-A786-9244-9E17-CE618C8B9275}" type="slidenum">
              <a:rPr lang="en-US" smtClean="0"/>
              <a:pPr/>
              <a:t>‹#›</a:t>
            </a:fld>
            <a:endParaRPr lang="en-US" dirty="0"/>
          </a:p>
        </p:txBody>
      </p:sp>
      <p:sp>
        <p:nvSpPr>
          <p:cNvPr id="7" name="Footer Placeholder 4">
            <a:extLst>
              <a:ext uri="{FF2B5EF4-FFF2-40B4-BE49-F238E27FC236}">
                <a16:creationId xmlns:a16="http://schemas.microsoft.com/office/drawing/2014/main" id="{D5585C0B-1CC5-4DF6-E0D7-5EE3749B83EC}"/>
              </a:ext>
            </a:extLst>
          </p:cNvPr>
          <p:cNvSpPr txBox="1">
            <a:spLocks/>
          </p:cNvSpPr>
          <p:nvPr userDrawn="1"/>
        </p:nvSpPr>
        <p:spPr>
          <a:xfrm>
            <a:off x="4632799" y="406500"/>
            <a:ext cx="29260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solidFill>
                  <a:srgbClr val="005188"/>
                </a:solidFill>
              </a:rPr>
              <a:t>Federal Emergency Management Agency</a:t>
            </a:r>
          </a:p>
        </p:txBody>
      </p:sp>
      <p:sp>
        <p:nvSpPr>
          <p:cNvPr id="9" name="Footer Placeholder 4">
            <a:extLst>
              <a:ext uri="{FF2B5EF4-FFF2-40B4-BE49-F238E27FC236}">
                <a16:creationId xmlns:a16="http://schemas.microsoft.com/office/drawing/2014/main" id="{4F22C56A-106C-0E5F-1D4F-7E175AD10A3C}"/>
              </a:ext>
            </a:extLst>
          </p:cNvPr>
          <p:cNvSpPr txBox="1">
            <a:spLocks/>
          </p:cNvSpPr>
          <p:nvPr userDrawn="1"/>
        </p:nvSpPr>
        <p:spPr>
          <a:xfrm>
            <a:off x="738189" y="6177180"/>
            <a:ext cx="38404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dirty="0">
                <a:solidFill>
                  <a:srgbClr val="005188"/>
                </a:solidFill>
                <a:effectLst/>
                <a:latin typeface="+mj-lt"/>
              </a:rPr>
              <a:t>Helping people before, during and after disasters</a:t>
            </a:r>
            <a:endParaRPr lang="en-US" dirty="0">
              <a:solidFill>
                <a:srgbClr val="005188"/>
              </a:solidFill>
              <a:latin typeface="+mj-lt"/>
            </a:endParaRPr>
          </a:p>
        </p:txBody>
      </p:sp>
      <p:sp>
        <p:nvSpPr>
          <p:cNvPr id="10" name="Slide Number Placeholder 5">
            <a:extLst>
              <a:ext uri="{FF2B5EF4-FFF2-40B4-BE49-F238E27FC236}">
                <a16:creationId xmlns:a16="http://schemas.microsoft.com/office/drawing/2014/main" id="{9E19CA39-588F-8A10-B614-E723AB88A4C1}"/>
              </a:ext>
            </a:extLst>
          </p:cNvPr>
          <p:cNvSpPr txBox="1">
            <a:spLocks/>
          </p:cNvSpPr>
          <p:nvPr userDrawn="1"/>
        </p:nvSpPr>
        <p:spPr>
          <a:xfrm>
            <a:off x="10646748" y="6177180"/>
            <a:ext cx="914403" cy="27432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005188"/>
                </a:solidFill>
              </a:rPr>
              <a:t>FEMA.GOV</a:t>
            </a:r>
          </a:p>
        </p:txBody>
      </p:sp>
      <p:cxnSp>
        <p:nvCxnSpPr>
          <p:cNvPr id="11" name="Straight Connector 10">
            <a:extLst>
              <a:ext uri="{FF2B5EF4-FFF2-40B4-BE49-F238E27FC236}">
                <a16:creationId xmlns:a16="http://schemas.microsoft.com/office/drawing/2014/main" id="{AE0306DA-98AD-A0E2-B943-F4F33785C7E5}"/>
              </a:ext>
            </a:extLst>
          </p:cNvPr>
          <p:cNvCxnSpPr>
            <a:cxnSpLocks/>
          </p:cNvCxnSpPr>
          <p:nvPr userDrawn="1"/>
        </p:nvCxnSpPr>
        <p:spPr>
          <a:xfrm>
            <a:off x="4397188" y="6312051"/>
            <a:ext cx="5962427" cy="0"/>
          </a:xfrm>
          <a:prstGeom prst="line">
            <a:avLst/>
          </a:prstGeom>
          <a:ln w="19050">
            <a:solidFill>
              <a:srgbClr val="005188"/>
            </a:solidFill>
          </a:ln>
        </p:spPr>
        <p:style>
          <a:lnRef idx="1">
            <a:schemeClr val="accent3"/>
          </a:lnRef>
          <a:fillRef idx="0">
            <a:schemeClr val="accent3"/>
          </a:fillRef>
          <a:effectRef idx="0">
            <a:schemeClr val="accent3"/>
          </a:effectRef>
          <a:fontRef idx="minor">
            <a:schemeClr val="tx1"/>
          </a:fontRef>
        </p:style>
      </p:cxnSp>
      <p:sp>
        <p:nvSpPr>
          <p:cNvPr id="16" name="Picture Placeholder 15">
            <a:extLst>
              <a:ext uri="{FF2B5EF4-FFF2-40B4-BE49-F238E27FC236}">
                <a16:creationId xmlns:a16="http://schemas.microsoft.com/office/drawing/2014/main" id="{83F2EFF1-E97C-2A0D-25D9-679E7335D922}"/>
              </a:ext>
            </a:extLst>
          </p:cNvPr>
          <p:cNvSpPr>
            <a:spLocks noGrp="1"/>
          </p:cNvSpPr>
          <p:nvPr>
            <p:ph type="pic" sz="quarter" idx="13"/>
          </p:nvPr>
        </p:nvSpPr>
        <p:spPr>
          <a:xfrm>
            <a:off x="6923219" y="1129358"/>
            <a:ext cx="5268782" cy="4636745"/>
          </a:xfrm>
          <a:prstGeom prst="rect">
            <a:avLst/>
          </a:prstGeom>
          <a:solidFill>
            <a:srgbClr val="EDEEEE"/>
          </a:solidFill>
        </p:spPr>
        <p:txBody>
          <a:bodyPr/>
          <a:lstStyle>
            <a:lvl1pPr>
              <a:defRPr sz="1800"/>
            </a:lvl1pPr>
          </a:lstStyle>
          <a:p>
            <a:endParaRPr lang="en-US" dirty="0"/>
          </a:p>
        </p:txBody>
      </p:sp>
    </p:spTree>
    <p:extLst>
      <p:ext uri="{BB962C8B-B14F-4D97-AF65-F5344CB8AC3E}">
        <p14:creationId xmlns:p14="http://schemas.microsoft.com/office/powerpoint/2010/main" val="32642136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8" name="Text Placeholder 2"/>
          <p:cNvSpPr>
            <a:spLocks noGrp="1"/>
          </p:cNvSpPr>
          <p:nvPr>
            <p:ph idx="1" hasCustomPrompt="1"/>
          </p:nvPr>
        </p:nvSpPr>
        <p:spPr>
          <a:xfrm>
            <a:off x="6925236" y="1138021"/>
            <a:ext cx="4580963" cy="4831128"/>
          </a:xfrm>
          <a:prstGeom prst="rect">
            <a:avLst/>
          </a:prstGeom>
        </p:spPr>
        <p:txBody>
          <a:bodyPr vert="horz" lIns="91440" tIns="45720" rIns="91440" bIns="45720" rtlCol="0">
            <a:normAutofit/>
          </a:bodyPr>
          <a:lstStyle>
            <a:lvl1pPr marL="0" indent="0">
              <a:buNone/>
              <a:defRPr sz="1800">
                <a:solidFill>
                  <a:schemeClr val="tx1"/>
                </a:solidFill>
              </a:defRPr>
            </a:lvl1pPr>
            <a:lvl2pPr marL="457200" indent="0">
              <a:buNone/>
              <a:defRPr sz="1800">
                <a:solidFill>
                  <a:schemeClr val="tx1"/>
                </a:solidFill>
              </a:defRPr>
            </a:lvl2pPr>
            <a:lvl3pPr marL="914400" indent="0">
              <a:buNone/>
              <a:defRPr sz="1800">
                <a:solidFill>
                  <a:schemeClr val="tx1"/>
                </a:solidFill>
              </a:defRPr>
            </a:lvl3pPr>
          </a:lstStyle>
          <a:p>
            <a:pPr lvl="0"/>
            <a:r>
              <a:rPr lang="en-US" dirty="0"/>
              <a:t>Click to edit master text styles</a:t>
            </a:r>
          </a:p>
        </p:txBody>
      </p:sp>
      <p:sp>
        <p:nvSpPr>
          <p:cNvPr id="13" name="Title 12">
            <a:extLst>
              <a:ext uri="{FF2B5EF4-FFF2-40B4-BE49-F238E27FC236}">
                <a16:creationId xmlns:a16="http://schemas.microsoft.com/office/drawing/2014/main" id="{C5415B20-894C-9F4F-8C45-42C9CA8DDC43}"/>
              </a:ext>
            </a:extLst>
          </p:cNvPr>
          <p:cNvSpPr>
            <a:spLocks noGrp="1"/>
          </p:cNvSpPr>
          <p:nvPr>
            <p:ph type="title" hasCustomPrompt="1"/>
          </p:nvPr>
        </p:nvSpPr>
        <p:spPr>
          <a:xfrm>
            <a:off x="686593" y="1369905"/>
            <a:ext cx="6013397" cy="914400"/>
          </a:xfrm>
          <a:prstGeom prst="rect">
            <a:avLst/>
          </a:prstGeom>
        </p:spPr>
        <p:txBody>
          <a:bodyPr anchor="t"/>
          <a:lstStyle>
            <a:lvl1pPr>
              <a:lnSpc>
                <a:spcPts val="3600"/>
              </a:lnSpc>
              <a:defRPr sz="3600">
                <a:solidFill>
                  <a:srgbClr val="005288"/>
                </a:solidFill>
                <a:latin typeface="Franklin Gothic Heavy" panose="020B0903020102020204" pitchFamily="34" charset="0"/>
              </a:defRPr>
            </a:lvl1pPr>
          </a:lstStyle>
          <a:p>
            <a:r>
              <a:rPr lang="en-US" dirty="0"/>
              <a:t>THE TWO LINE TITLE GOES HERE</a:t>
            </a:r>
          </a:p>
        </p:txBody>
      </p:sp>
      <p:sp>
        <p:nvSpPr>
          <p:cNvPr id="5" name="Footer Placeholder 4">
            <a:extLst>
              <a:ext uri="{FF2B5EF4-FFF2-40B4-BE49-F238E27FC236}">
                <a16:creationId xmlns:a16="http://schemas.microsoft.com/office/drawing/2014/main" id="{5F8208D9-00DA-8E75-C792-227EDF67F028}"/>
              </a:ext>
            </a:extLst>
          </p:cNvPr>
          <p:cNvSpPr>
            <a:spLocks noGrp="1"/>
          </p:cNvSpPr>
          <p:nvPr>
            <p:ph type="ftr" sz="quarter" idx="11"/>
          </p:nvPr>
        </p:nvSpPr>
        <p:spPr>
          <a:xfrm>
            <a:off x="683238" y="406500"/>
            <a:ext cx="3840480" cy="274320"/>
          </a:xfrm>
          <a:prstGeom prst="rect">
            <a:avLst/>
          </a:prstGeom>
        </p:spPr>
        <p:txBody>
          <a:bodyPr/>
          <a:lstStyle>
            <a:lvl1pPr algn="l">
              <a:defRPr sz="1200">
                <a:solidFill>
                  <a:srgbClr val="005188"/>
                </a:solidFill>
                <a:latin typeface="+mj-lt"/>
              </a:defRPr>
            </a:lvl1pPr>
          </a:lstStyle>
          <a:p>
            <a:r>
              <a:rPr lang="en-US" dirty="0"/>
              <a:t>Presentation Name Goes Here</a:t>
            </a:r>
          </a:p>
        </p:txBody>
      </p:sp>
      <p:sp>
        <p:nvSpPr>
          <p:cNvPr id="6" name="Slide Number Placeholder 5">
            <a:extLst>
              <a:ext uri="{FF2B5EF4-FFF2-40B4-BE49-F238E27FC236}">
                <a16:creationId xmlns:a16="http://schemas.microsoft.com/office/drawing/2014/main" id="{BC85C5DE-B688-4495-07A7-4148D30D9D9B}"/>
              </a:ext>
            </a:extLst>
          </p:cNvPr>
          <p:cNvSpPr>
            <a:spLocks noGrp="1"/>
          </p:cNvSpPr>
          <p:nvPr>
            <p:ph type="sldNum" sz="quarter" idx="12"/>
          </p:nvPr>
        </p:nvSpPr>
        <p:spPr>
          <a:xfrm>
            <a:off x="10591797" y="406500"/>
            <a:ext cx="914403" cy="274320"/>
          </a:xfrm>
          <a:prstGeom prst="rect">
            <a:avLst/>
          </a:prstGeom>
        </p:spPr>
        <p:txBody>
          <a:bodyPr/>
          <a:lstStyle>
            <a:lvl1pPr algn="r">
              <a:defRPr sz="1200">
                <a:solidFill>
                  <a:srgbClr val="005188"/>
                </a:solidFill>
              </a:defRPr>
            </a:lvl1pPr>
          </a:lstStyle>
          <a:p>
            <a:fld id="{8FCC257D-A786-9244-9E17-CE618C8B9275}" type="slidenum">
              <a:rPr lang="en-US" smtClean="0"/>
              <a:pPr/>
              <a:t>‹#›</a:t>
            </a:fld>
            <a:endParaRPr lang="en-US" dirty="0"/>
          </a:p>
        </p:txBody>
      </p:sp>
      <p:sp>
        <p:nvSpPr>
          <p:cNvPr id="7" name="Footer Placeholder 4">
            <a:extLst>
              <a:ext uri="{FF2B5EF4-FFF2-40B4-BE49-F238E27FC236}">
                <a16:creationId xmlns:a16="http://schemas.microsoft.com/office/drawing/2014/main" id="{D5585C0B-1CC5-4DF6-E0D7-5EE3749B83EC}"/>
              </a:ext>
            </a:extLst>
          </p:cNvPr>
          <p:cNvSpPr txBox="1">
            <a:spLocks/>
          </p:cNvSpPr>
          <p:nvPr userDrawn="1"/>
        </p:nvSpPr>
        <p:spPr>
          <a:xfrm>
            <a:off x="4632799" y="406500"/>
            <a:ext cx="29260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solidFill>
                  <a:srgbClr val="005188"/>
                </a:solidFill>
              </a:rPr>
              <a:t>Federal Emergency Management Agency</a:t>
            </a:r>
          </a:p>
        </p:txBody>
      </p:sp>
      <p:sp>
        <p:nvSpPr>
          <p:cNvPr id="9" name="Footer Placeholder 4">
            <a:extLst>
              <a:ext uri="{FF2B5EF4-FFF2-40B4-BE49-F238E27FC236}">
                <a16:creationId xmlns:a16="http://schemas.microsoft.com/office/drawing/2014/main" id="{4F22C56A-106C-0E5F-1D4F-7E175AD10A3C}"/>
              </a:ext>
            </a:extLst>
          </p:cNvPr>
          <p:cNvSpPr txBox="1">
            <a:spLocks/>
          </p:cNvSpPr>
          <p:nvPr userDrawn="1"/>
        </p:nvSpPr>
        <p:spPr>
          <a:xfrm>
            <a:off x="683238" y="6177180"/>
            <a:ext cx="38404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dirty="0">
                <a:solidFill>
                  <a:srgbClr val="005188"/>
                </a:solidFill>
                <a:effectLst/>
                <a:latin typeface="+mj-lt"/>
              </a:rPr>
              <a:t>Helping people before, during and after disasters</a:t>
            </a:r>
            <a:endParaRPr lang="en-US" dirty="0">
              <a:solidFill>
                <a:srgbClr val="005188"/>
              </a:solidFill>
              <a:latin typeface="+mj-lt"/>
            </a:endParaRPr>
          </a:p>
        </p:txBody>
      </p:sp>
      <p:sp>
        <p:nvSpPr>
          <p:cNvPr id="10" name="Slide Number Placeholder 5">
            <a:extLst>
              <a:ext uri="{FF2B5EF4-FFF2-40B4-BE49-F238E27FC236}">
                <a16:creationId xmlns:a16="http://schemas.microsoft.com/office/drawing/2014/main" id="{9E19CA39-588F-8A10-B614-E723AB88A4C1}"/>
              </a:ext>
            </a:extLst>
          </p:cNvPr>
          <p:cNvSpPr txBox="1">
            <a:spLocks/>
          </p:cNvSpPr>
          <p:nvPr userDrawn="1"/>
        </p:nvSpPr>
        <p:spPr>
          <a:xfrm>
            <a:off x="10646748" y="6177180"/>
            <a:ext cx="914403" cy="27432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005188"/>
                </a:solidFill>
              </a:rPr>
              <a:t>FEMA.GOV</a:t>
            </a:r>
          </a:p>
        </p:txBody>
      </p:sp>
      <p:cxnSp>
        <p:nvCxnSpPr>
          <p:cNvPr id="11" name="Straight Connector 10">
            <a:extLst>
              <a:ext uri="{FF2B5EF4-FFF2-40B4-BE49-F238E27FC236}">
                <a16:creationId xmlns:a16="http://schemas.microsoft.com/office/drawing/2014/main" id="{AE0306DA-98AD-A0E2-B943-F4F33785C7E5}"/>
              </a:ext>
            </a:extLst>
          </p:cNvPr>
          <p:cNvCxnSpPr>
            <a:cxnSpLocks/>
          </p:cNvCxnSpPr>
          <p:nvPr userDrawn="1"/>
        </p:nvCxnSpPr>
        <p:spPr>
          <a:xfrm>
            <a:off x="4397188" y="6312051"/>
            <a:ext cx="5962427" cy="0"/>
          </a:xfrm>
          <a:prstGeom prst="line">
            <a:avLst/>
          </a:prstGeom>
          <a:ln w="19050">
            <a:solidFill>
              <a:srgbClr val="005188"/>
            </a:solidFill>
          </a:ln>
        </p:spPr>
        <p:style>
          <a:lnRef idx="1">
            <a:schemeClr val="accent3"/>
          </a:lnRef>
          <a:fillRef idx="0">
            <a:schemeClr val="accent3"/>
          </a:fillRef>
          <a:effectRef idx="0">
            <a:schemeClr val="accent3"/>
          </a:effectRef>
          <a:fontRef idx="minor">
            <a:schemeClr val="tx1"/>
          </a:fontRef>
        </p:style>
      </p:cxnSp>
      <p:sp>
        <p:nvSpPr>
          <p:cNvPr id="2" name="Text Placeholder 5">
            <a:extLst>
              <a:ext uri="{FF2B5EF4-FFF2-40B4-BE49-F238E27FC236}">
                <a16:creationId xmlns:a16="http://schemas.microsoft.com/office/drawing/2014/main" id="{743AFDE3-C781-1F82-0EBE-2D5BEA97229D}"/>
              </a:ext>
            </a:extLst>
          </p:cNvPr>
          <p:cNvSpPr>
            <a:spLocks noGrp="1"/>
          </p:cNvSpPr>
          <p:nvPr>
            <p:ph type="body" sz="quarter" idx="10" hasCustomPrompt="1"/>
          </p:nvPr>
        </p:nvSpPr>
        <p:spPr>
          <a:xfrm>
            <a:off x="683238" y="1138020"/>
            <a:ext cx="6016752" cy="231885"/>
          </a:xfrm>
          <a:prstGeom prst="rect">
            <a:avLst/>
          </a:prstGeom>
        </p:spPr>
        <p:txBody>
          <a:bodyPr anchor="ctr">
            <a:noAutofit/>
          </a:bodyPr>
          <a:lstStyle>
            <a:lvl1pPr marL="0" indent="0">
              <a:buNone/>
              <a:defRPr sz="1800">
                <a:solidFill>
                  <a:srgbClr val="3D98C1"/>
                </a:solidFill>
                <a:latin typeface="+mj-lt"/>
                <a:cs typeface="Arial"/>
              </a:defRPr>
            </a:lvl1pPr>
          </a:lstStyle>
          <a:p>
            <a:pPr lvl="0"/>
            <a:r>
              <a:rPr lang="en-US" dirty="0"/>
              <a:t>SUBTITLE</a:t>
            </a:r>
          </a:p>
        </p:txBody>
      </p:sp>
      <p:sp>
        <p:nvSpPr>
          <p:cNvPr id="4" name="Content Placeholder 3">
            <a:extLst>
              <a:ext uri="{FF2B5EF4-FFF2-40B4-BE49-F238E27FC236}">
                <a16:creationId xmlns:a16="http://schemas.microsoft.com/office/drawing/2014/main" id="{41AA1075-1A33-D11B-9DDA-495E686C0B6B}"/>
              </a:ext>
            </a:extLst>
          </p:cNvPr>
          <p:cNvSpPr>
            <a:spLocks noGrp="1"/>
          </p:cNvSpPr>
          <p:nvPr>
            <p:ph sz="quarter" idx="13"/>
          </p:nvPr>
        </p:nvSpPr>
        <p:spPr>
          <a:xfrm>
            <a:off x="682625" y="2512906"/>
            <a:ext cx="6013450" cy="3456242"/>
          </a:xfrm>
          <a:prstGeom prst="rect">
            <a:avLst/>
          </a:prstGeom>
        </p:spPr>
        <p:txBody>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 Master text styles</a:t>
            </a:r>
          </a:p>
        </p:txBody>
      </p:sp>
    </p:spTree>
    <p:extLst>
      <p:ext uri="{BB962C8B-B14F-4D97-AF65-F5344CB8AC3E}">
        <p14:creationId xmlns:p14="http://schemas.microsoft.com/office/powerpoint/2010/main" val="28766178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ubtitle, Content-2">
    <p:spTree>
      <p:nvGrpSpPr>
        <p:cNvPr id="1" name=""/>
        <p:cNvGrpSpPr/>
        <p:nvPr/>
      </p:nvGrpSpPr>
      <p:grpSpPr>
        <a:xfrm>
          <a:off x="0" y="0"/>
          <a:ext cx="0" cy="0"/>
          <a:chOff x="0" y="0"/>
          <a:chExt cx="0" cy="0"/>
        </a:xfrm>
      </p:grpSpPr>
      <p:sp>
        <p:nvSpPr>
          <p:cNvPr id="8" name="Text Placeholder 2"/>
          <p:cNvSpPr>
            <a:spLocks noGrp="1"/>
          </p:cNvSpPr>
          <p:nvPr>
            <p:ph idx="1"/>
          </p:nvPr>
        </p:nvSpPr>
        <p:spPr>
          <a:xfrm>
            <a:off x="5320552" y="2052419"/>
            <a:ext cx="6185647" cy="3916725"/>
          </a:xfrm>
          <a:prstGeom prst="rect">
            <a:avLst/>
          </a:prstGeom>
        </p:spPr>
        <p:txBody>
          <a:bodyPr vert="horz" lIns="91440" tIns="45720" rIns="91440" bIns="45720" rtlCol="0">
            <a:normAutofit/>
          </a:bodyPr>
          <a:lstStyle>
            <a:lvl1pPr marL="0" indent="0">
              <a:lnSpc>
                <a:spcPct val="100000"/>
              </a:lnSpc>
              <a:buNone/>
              <a:defRPr sz="1800">
                <a:solidFill>
                  <a:schemeClr val="tx1"/>
                </a:solidFill>
              </a:defRPr>
            </a:lvl1pPr>
            <a:lvl2pPr marL="457200" indent="0">
              <a:lnSpc>
                <a:spcPct val="100000"/>
              </a:lnSpc>
              <a:buNone/>
              <a:defRPr sz="1800">
                <a:solidFill>
                  <a:schemeClr val="tx1"/>
                </a:solidFill>
              </a:defRPr>
            </a:lvl2pPr>
            <a:lvl3pPr marL="914400" indent="0">
              <a:lnSpc>
                <a:spcPct val="100000"/>
              </a:lnSpc>
              <a:buNone/>
              <a:defRPr sz="1800">
                <a:solidFill>
                  <a:schemeClr val="tx1"/>
                </a:solidFill>
              </a:defRPr>
            </a:lvl3pPr>
          </a:lstStyle>
          <a:p>
            <a:pPr lvl="0"/>
            <a:r>
              <a:rPr lang="en-US" dirty="0"/>
              <a:t>Click to edit master text styles</a:t>
            </a:r>
          </a:p>
          <a:p>
            <a:pPr lvl="1"/>
            <a:r>
              <a:rPr lang="en-US" dirty="0"/>
              <a:t>Second level</a:t>
            </a:r>
          </a:p>
          <a:p>
            <a:pPr lvl="2"/>
            <a:r>
              <a:rPr lang="en-US" dirty="0"/>
              <a:t>Third level</a:t>
            </a:r>
          </a:p>
        </p:txBody>
      </p:sp>
      <p:sp>
        <p:nvSpPr>
          <p:cNvPr id="13" name="Title 12">
            <a:extLst>
              <a:ext uri="{FF2B5EF4-FFF2-40B4-BE49-F238E27FC236}">
                <a16:creationId xmlns:a16="http://schemas.microsoft.com/office/drawing/2014/main" id="{C5415B20-894C-9F4F-8C45-42C9CA8DDC43}"/>
              </a:ext>
            </a:extLst>
          </p:cNvPr>
          <p:cNvSpPr>
            <a:spLocks noGrp="1"/>
          </p:cNvSpPr>
          <p:nvPr>
            <p:ph type="title" hasCustomPrompt="1"/>
          </p:nvPr>
        </p:nvSpPr>
        <p:spPr>
          <a:xfrm>
            <a:off x="5320552" y="1383398"/>
            <a:ext cx="6185647" cy="457200"/>
          </a:xfrm>
          <a:prstGeom prst="rect">
            <a:avLst/>
          </a:prstGeom>
        </p:spPr>
        <p:txBody>
          <a:bodyPr anchor="ctr"/>
          <a:lstStyle>
            <a:lvl1pPr>
              <a:lnSpc>
                <a:spcPct val="100000"/>
              </a:lnSpc>
              <a:defRPr sz="3600">
                <a:solidFill>
                  <a:srgbClr val="005288"/>
                </a:solidFill>
                <a:latin typeface="Franklin Gothic Heavy" panose="020B0903020102020204" pitchFamily="34" charset="0"/>
              </a:defRPr>
            </a:lvl1pPr>
          </a:lstStyle>
          <a:p>
            <a:r>
              <a:rPr lang="en-US" dirty="0"/>
              <a:t>ONE LINE TITLE</a:t>
            </a:r>
          </a:p>
        </p:txBody>
      </p:sp>
      <p:sp>
        <p:nvSpPr>
          <p:cNvPr id="5" name="Footer Placeholder 4">
            <a:extLst>
              <a:ext uri="{FF2B5EF4-FFF2-40B4-BE49-F238E27FC236}">
                <a16:creationId xmlns:a16="http://schemas.microsoft.com/office/drawing/2014/main" id="{5F8208D9-00DA-8E75-C792-227EDF67F028}"/>
              </a:ext>
            </a:extLst>
          </p:cNvPr>
          <p:cNvSpPr>
            <a:spLocks noGrp="1"/>
          </p:cNvSpPr>
          <p:nvPr>
            <p:ph type="ftr" sz="quarter" idx="11"/>
          </p:nvPr>
        </p:nvSpPr>
        <p:spPr>
          <a:xfrm>
            <a:off x="683238" y="406500"/>
            <a:ext cx="3840480" cy="274320"/>
          </a:xfrm>
          <a:prstGeom prst="rect">
            <a:avLst/>
          </a:prstGeom>
        </p:spPr>
        <p:txBody>
          <a:bodyPr/>
          <a:lstStyle>
            <a:lvl1pPr algn="l">
              <a:defRPr sz="1200">
                <a:solidFill>
                  <a:srgbClr val="005188"/>
                </a:solidFill>
                <a:latin typeface="+mj-lt"/>
              </a:defRPr>
            </a:lvl1pPr>
          </a:lstStyle>
          <a:p>
            <a:r>
              <a:rPr lang="en-US"/>
              <a:t>Presentation Name Goes Here</a:t>
            </a:r>
            <a:endParaRPr lang="en-US" dirty="0"/>
          </a:p>
        </p:txBody>
      </p:sp>
      <p:sp>
        <p:nvSpPr>
          <p:cNvPr id="6" name="Slide Number Placeholder 5">
            <a:extLst>
              <a:ext uri="{FF2B5EF4-FFF2-40B4-BE49-F238E27FC236}">
                <a16:creationId xmlns:a16="http://schemas.microsoft.com/office/drawing/2014/main" id="{BC85C5DE-B688-4495-07A7-4148D30D9D9B}"/>
              </a:ext>
            </a:extLst>
          </p:cNvPr>
          <p:cNvSpPr>
            <a:spLocks noGrp="1"/>
          </p:cNvSpPr>
          <p:nvPr>
            <p:ph type="sldNum" sz="quarter" idx="12"/>
          </p:nvPr>
        </p:nvSpPr>
        <p:spPr>
          <a:xfrm>
            <a:off x="10591797" y="406500"/>
            <a:ext cx="914403" cy="274320"/>
          </a:xfrm>
          <a:prstGeom prst="rect">
            <a:avLst/>
          </a:prstGeom>
        </p:spPr>
        <p:txBody>
          <a:bodyPr/>
          <a:lstStyle>
            <a:lvl1pPr algn="r">
              <a:defRPr sz="1200">
                <a:solidFill>
                  <a:srgbClr val="005188"/>
                </a:solidFill>
              </a:defRPr>
            </a:lvl1pPr>
          </a:lstStyle>
          <a:p>
            <a:fld id="{8FCC257D-A786-9244-9E17-CE618C8B9275}" type="slidenum">
              <a:rPr lang="en-US" smtClean="0"/>
              <a:pPr/>
              <a:t>‹#›</a:t>
            </a:fld>
            <a:endParaRPr lang="en-US" dirty="0"/>
          </a:p>
        </p:txBody>
      </p:sp>
      <p:sp>
        <p:nvSpPr>
          <p:cNvPr id="7" name="Footer Placeholder 4">
            <a:extLst>
              <a:ext uri="{FF2B5EF4-FFF2-40B4-BE49-F238E27FC236}">
                <a16:creationId xmlns:a16="http://schemas.microsoft.com/office/drawing/2014/main" id="{D5585C0B-1CC5-4DF6-E0D7-5EE3749B83EC}"/>
              </a:ext>
            </a:extLst>
          </p:cNvPr>
          <p:cNvSpPr txBox="1">
            <a:spLocks/>
          </p:cNvSpPr>
          <p:nvPr userDrawn="1"/>
        </p:nvSpPr>
        <p:spPr>
          <a:xfrm>
            <a:off x="4632799" y="406500"/>
            <a:ext cx="29260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solidFill>
                  <a:srgbClr val="005188"/>
                </a:solidFill>
              </a:rPr>
              <a:t>Federal Emergency Management Agency</a:t>
            </a:r>
          </a:p>
        </p:txBody>
      </p:sp>
      <p:sp>
        <p:nvSpPr>
          <p:cNvPr id="9" name="Footer Placeholder 4">
            <a:extLst>
              <a:ext uri="{FF2B5EF4-FFF2-40B4-BE49-F238E27FC236}">
                <a16:creationId xmlns:a16="http://schemas.microsoft.com/office/drawing/2014/main" id="{4F22C56A-106C-0E5F-1D4F-7E175AD10A3C}"/>
              </a:ext>
            </a:extLst>
          </p:cNvPr>
          <p:cNvSpPr txBox="1">
            <a:spLocks/>
          </p:cNvSpPr>
          <p:nvPr userDrawn="1"/>
        </p:nvSpPr>
        <p:spPr>
          <a:xfrm>
            <a:off x="683238" y="6177180"/>
            <a:ext cx="38404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dirty="0">
                <a:solidFill>
                  <a:srgbClr val="005188"/>
                </a:solidFill>
                <a:effectLst/>
                <a:latin typeface="+mj-lt"/>
              </a:rPr>
              <a:t>Helping people before, during and after disasters</a:t>
            </a:r>
            <a:endParaRPr lang="en-US" dirty="0">
              <a:solidFill>
                <a:srgbClr val="005188"/>
              </a:solidFill>
              <a:latin typeface="+mj-lt"/>
            </a:endParaRPr>
          </a:p>
        </p:txBody>
      </p:sp>
      <p:sp>
        <p:nvSpPr>
          <p:cNvPr id="10" name="Slide Number Placeholder 5">
            <a:extLst>
              <a:ext uri="{FF2B5EF4-FFF2-40B4-BE49-F238E27FC236}">
                <a16:creationId xmlns:a16="http://schemas.microsoft.com/office/drawing/2014/main" id="{9E19CA39-588F-8A10-B614-E723AB88A4C1}"/>
              </a:ext>
            </a:extLst>
          </p:cNvPr>
          <p:cNvSpPr txBox="1">
            <a:spLocks/>
          </p:cNvSpPr>
          <p:nvPr userDrawn="1"/>
        </p:nvSpPr>
        <p:spPr>
          <a:xfrm>
            <a:off x="10591797" y="6177180"/>
            <a:ext cx="914403" cy="27432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005188"/>
                </a:solidFill>
              </a:rPr>
              <a:t>FEMA.GOV</a:t>
            </a:r>
          </a:p>
        </p:txBody>
      </p:sp>
      <p:cxnSp>
        <p:nvCxnSpPr>
          <p:cNvPr id="11" name="Straight Connector 10">
            <a:extLst>
              <a:ext uri="{FF2B5EF4-FFF2-40B4-BE49-F238E27FC236}">
                <a16:creationId xmlns:a16="http://schemas.microsoft.com/office/drawing/2014/main" id="{AE0306DA-98AD-A0E2-B943-F4F33785C7E5}"/>
              </a:ext>
            </a:extLst>
          </p:cNvPr>
          <p:cNvCxnSpPr>
            <a:cxnSpLocks/>
          </p:cNvCxnSpPr>
          <p:nvPr userDrawn="1"/>
        </p:nvCxnSpPr>
        <p:spPr>
          <a:xfrm>
            <a:off x="4397188" y="6314340"/>
            <a:ext cx="5962427" cy="0"/>
          </a:xfrm>
          <a:prstGeom prst="line">
            <a:avLst/>
          </a:prstGeom>
          <a:ln w="19050">
            <a:solidFill>
              <a:srgbClr val="005188"/>
            </a:solidFill>
          </a:ln>
        </p:spPr>
        <p:style>
          <a:lnRef idx="1">
            <a:schemeClr val="accent3"/>
          </a:lnRef>
          <a:fillRef idx="0">
            <a:schemeClr val="accent3"/>
          </a:fillRef>
          <a:effectRef idx="0">
            <a:schemeClr val="accent3"/>
          </a:effectRef>
          <a:fontRef idx="minor">
            <a:schemeClr val="tx1"/>
          </a:fontRef>
        </p:style>
      </p:cxnSp>
      <p:sp>
        <p:nvSpPr>
          <p:cNvPr id="2" name="Text Placeholder 5">
            <a:extLst>
              <a:ext uri="{FF2B5EF4-FFF2-40B4-BE49-F238E27FC236}">
                <a16:creationId xmlns:a16="http://schemas.microsoft.com/office/drawing/2014/main" id="{743AFDE3-C781-1F82-0EBE-2D5BEA97229D}"/>
              </a:ext>
            </a:extLst>
          </p:cNvPr>
          <p:cNvSpPr>
            <a:spLocks noGrp="1"/>
          </p:cNvSpPr>
          <p:nvPr>
            <p:ph type="body" sz="quarter" idx="10" hasCustomPrompt="1"/>
          </p:nvPr>
        </p:nvSpPr>
        <p:spPr>
          <a:xfrm>
            <a:off x="5323318" y="1138020"/>
            <a:ext cx="6182882" cy="228600"/>
          </a:xfrm>
          <a:prstGeom prst="rect">
            <a:avLst/>
          </a:prstGeom>
        </p:spPr>
        <p:txBody>
          <a:bodyPr anchor="ctr">
            <a:noAutofit/>
          </a:bodyPr>
          <a:lstStyle>
            <a:lvl1pPr marL="0" indent="0">
              <a:buNone/>
              <a:defRPr sz="1800">
                <a:solidFill>
                  <a:srgbClr val="3D98C1"/>
                </a:solidFill>
                <a:latin typeface="+mj-lt"/>
                <a:cs typeface="Arial"/>
              </a:defRPr>
            </a:lvl1pPr>
          </a:lstStyle>
          <a:p>
            <a:pPr lvl="0"/>
            <a:r>
              <a:rPr lang="en-US" dirty="0"/>
              <a:t>Subtitle</a:t>
            </a:r>
          </a:p>
        </p:txBody>
      </p:sp>
      <p:sp>
        <p:nvSpPr>
          <p:cNvPr id="3" name="Rectangle 2">
            <a:extLst>
              <a:ext uri="{FF2B5EF4-FFF2-40B4-BE49-F238E27FC236}">
                <a16:creationId xmlns:a16="http://schemas.microsoft.com/office/drawing/2014/main" id="{9FB85B6D-0B9C-8C4F-1713-1951698D2844}"/>
              </a:ext>
            </a:extLst>
          </p:cNvPr>
          <p:cNvSpPr/>
          <p:nvPr userDrawn="1"/>
        </p:nvSpPr>
        <p:spPr>
          <a:xfrm>
            <a:off x="-1" y="2649070"/>
            <a:ext cx="5091953" cy="3320077"/>
          </a:xfrm>
          <a:prstGeom prst="rect">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Picture Placeholder 15">
            <a:extLst>
              <a:ext uri="{FF2B5EF4-FFF2-40B4-BE49-F238E27FC236}">
                <a16:creationId xmlns:a16="http://schemas.microsoft.com/office/drawing/2014/main" id="{1BAE0020-C71C-4423-50AE-6FD966F514EF}"/>
              </a:ext>
            </a:extLst>
          </p:cNvPr>
          <p:cNvSpPr>
            <a:spLocks noGrp="1"/>
          </p:cNvSpPr>
          <p:nvPr>
            <p:ph type="pic" sz="quarter" idx="13"/>
          </p:nvPr>
        </p:nvSpPr>
        <p:spPr>
          <a:xfrm>
            <a:off x="683238" y="1138020"/>
            <a:ext cx="3713949" cy="4145327"/>
          </a:xfrm>
          <a:prstGeom prst="rect">
            <a:avLst/>
          </a:prstGeom>
          <a:solidFill>
            <a:srgbClr val="EDEEEE"/>
          </a:solidFill>
        </p:spPr>
        <p:txBody>
          <a:bodyPr/>
          <a:lstStyle/>
          <a:p>
            <a:endParaRPr lang="en-US"/>
          </a:p>
        </p:txBody>
      </p:sp>
    </p:spTree>
    <p:extLst>
      <p:ext uri="{BB962C8B-B14F-4D97-AF65-F5344CB8AC3E}">
        <p14:creationId xmlns:p14="http://schemas.microsoft.com/office/powerpoint/2010/main" val="4256461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rgbClr val="005288"/>
        </a:solidFill>
        <a:effectLst/>
      </p:bgPr>
    </p:bg>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C5259B2E-2FEF-A64F-8760-8691A70A60EE}"/>
              </a:ext>
            </a:extLst>
          </p:cNvPr>
          <p:cNvSpPr>
            <a:spLocks noGrp="1"/>
          </p:cNvSpPr>
          <p:nvPr>
            <p:ph type="title" hasCustomPrompt="1"/>
          </p:nvPr>
        </p:nvSpPr>
        <p:spPr>
          <a:xfrm>
            <a:off x="738189" y="2579484"/>
            <a:ext cx="10715627" cy="743347"/>
          </a:xfrm>
        </p:spPr>
        <p:txBody>
          <a:bodyPr>
            <a:normAutofit/>
          </a:bodyPr>
          <a:lstStyle>
            <a:lvl1pPr>
              <a:defRPr sz="4000" b="0">
                <a:solidFill>
                  <a:schemeClr val="bg1"/>
                </a:solidFill>
                <a:latin typeface="+mj-lt"/>
                <a:cs typeface="Arial"/>
              </a:defRPr>
            </a:lvl1pPr>
          </a:lstStyle>
          <a:p>
            <a:r>
              <a:rPr lang="en-US" dirty="0"/>
              <a:t>Divider slide</a:t>
            </a:r>
          </a:p>
        </p:txBody>
      </p:sp>
      <p:sp>
        <p:nvSpPr>
          <p:cNvPr id="9" name="Text Placeholder 5">
            <a:extLst>
              <a:ext uri="{FF2B5EF4-FFF2-40B4-BE49-F238E27FC236}">
                <a16:creationId xmlns:a16="http://schemas.microsoft.com/office/drawing/2014/main" id="{F0C131CE-4E30-DE4B-AB8A-A8FD12FA2819}"/>
              </a:ext>
            </a:extLst>
          </p:cNvPr>
          <p:cNvSpPr>
            <a:spLocks noGrp="1"/>
          </p:cNvSpPr>
          <p:nvPr>
            <p:ph type="body" sz="quarter" idx="10"/>
          </p:nvPr>
        </p:nvSpPr>
        <p:spPr>
          <a:xfrm>
            <a:off x="745067" y="3310128"/>
            <a:ext cx="10708748" cy="1148366"/>
          </a:xfrm>
        </p:spPr>
        <p:txBody>
          <a:bodyPr>
            <a:normAutofit/>
          </a:bodyPr>
          <a:lstStyle>
            <a:lvl1pPr marL="0" indent="0">
              <a:buNone/>
              <a:defRPr sz="1600">
                <a:solidFill>
                  <a:schemeClr val="bg1"/>
                </a:solidFill>
                <a:latin typeface="+mj-lt"/>
                <a:cs typeface="Arial"/>
              </a:defRPr>
            </a:lvl1pPr>
          </a:lstStyle>
          <a:p>
            <a:pPr lvl="0"/>
            <a:r>
              <a:rPr lang="en-US" dirty="0"/>
              <a:t>Click to edit Master text styles</a:t>
            </a:r>
          </a:p>
        </p:txBody>
      </p:sp>
    </p:spTree>
    <p:extLst>
      <p:ext uri="{BB962C8B-B14F-4D97-AF65-F5344CB8AC3E}">
        <p14:creationId xmlns:p14="http://schemas.microsoft.com/office/powerpoint/2010/main" val="2808280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ubtitle, Three Sections">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8C72B96-D07C-C69A-8B31-012039E01E84}"/>
              </a:ext>
            </a:extLst>
          </p:cNvPr>
          <p:cNvSpPr/>
          <p:nvPr userDrawn="1"/>
        </p:nvSpPr>
        <p:spPr>
          <a:xfrm>
            <a:off x="697847" y="2901822"/>
            <a:ext cx="3067329" cy="3067329"/>
          </a:xfrm>
          <a:prstGeom prst="rect">
            <a:avLst/>
          </a:prstGeom>
          <a:solidFill>
            <a:srgbClr val="D6E9F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 name="Title 12">
            <a:extLst>
              <a:ext uri="{FF2B5EF4-FFF2-40B4-BE49-F238E27FC236}">
                <a16:creationId xmlns:a16="http://schemas.microsoft.com/office/drawing/2014/main" id="{C5415B20-894C-9F4F-8C45-42C9CA8DDC43}"/>
              </a:ext>
            </a:extLst>
          </p:cNvPr>
          <p:cNvSpPr>
            <a:spLocks noGrp="1"/>
          </p:cNvSpPr>
          <p:nvPr>
            <p:ph type="title" hasCustomPrompt="1"/>
          </p:nvPr>
        </p:nvSpPr>
        <p:spPr>
          <a:xfrm>
            <a:off x="697847" y="1383398"/>
            <a:ext cx="10863304" cy="457200"/>
          </a:xfrm>
          <a:prstGeom prst="rect">
            <a:avLst/>
          </a:prstGeom>
        </p:spPr>
        <p:txBody>
          <a:bodyPr anchor="ctr"/>
          <a:lstStyle>
            <a:lvl1pPr algn="ctr">
              <a:lnSpc>
                <a:spcPct val="100000"/>
              </a:lnSpc>
              <a:defRPr sz="3600">
                <a:solidFill>
                  <a:srgbClr val="005288"/>
                </a:solidFill>
                <a:latin typeface="Franklin Gothic Heavy" panose="020B0903020102020204" pitchFamily="34" charset="0"/>
              </a:defRPr>
            </a:lvl1pPr>
          </a:lstStyle>
          <a:p>
            <a:r>
              <a:rPr lang="en-US" dirty="0"/>
              <a:t>ONE LINE TITLE</a:t>
            </a:r>
          </a:p>
        </p:txBody>
      </p:sp>
      <p:sp>
        <p:nvSpPr>
          <p:cNvPr id="5" name="Footer Placeholder 4">
            <a:extLst>
              <a:ext uri="{FF2B5EF4-FFF2-40B4-BE49-F238E27FC236}">
                <a16:creationId xmlns:a16="http://schemas.microsoft.com/office/drawing/2014/main" id="{5F8208D9-00DA-8E75-C792-227EDF67F028}"/>
              </a:ext>
            </a:extLst>
          </p:cNvPr>
          <p:cNvSpPr>
            <a:spLocks noGrp="1"/>
          </p:cNvSpPr>
          <p:nvPr>
            <p:ph type="ftr" sz="quarter" idx="11"/>
          </p:nvPr>
        </p:nvSpPr>
        <p:spPr>
          <a:xfrm>
            <a:off x="683238" y="406500"/>
            <a:ext cx="3840480" cy="274320"/>
          </a:xfrm>
          <a:prstGeom prst="rect">
            <a:avLst/>
          </a:prstGeom>
        </p:spPr>
        <p:txBody>
          <a:bodyPr/>
          <a:lstStyle>
            <a:lvl1pPr algn="l">
              <a:defRPr sz="1200">
                <a:solidFill>
                  <a:srgbClr val="005188"/>
                </a:solidFill>
                <a:latin typeface="+mj-lt"/>
              </a:defRPr>
            </a:lvl1pPr>
          </a:lstStyle>
          <a:p>
            <a:r>
              <a:rPr lang="en-US" dirty="0"/>
              <a:t>Presentation Name Goes Here</a:t>
            </a:r>
          </a:p>
        </p:txBody>
      </p:sp>
      <p:sp>
        <p:nvSpPr>
          <p:cNvPr id="6" name="Slide Number Placeholder 5">
            <a:extLst>
              <a:ext uri="{FF2B5EF4-FFF2-40B4-BE49-F238E27FC236}">
                <a16:creationId xmlns:a16="http://schemas.microsoft.com/office/drawing/2014/main" id="{BC85C5DE-B688-4495-07A7-4148D30D9D9B}"/>
              </a:ext>
            </a:extLst>
          </p:cNvPr>
          <p:cNvSpPr>
            <a:spLocks noGrp="1"/>
          </p:cNvSpPr>
          <p:nvPr>
            <p:ph type="sldNum" sz="quarter" idx="12"/>
          </p:nvPr>
        </p:nvSpPr>
        <p:spPr>
          <a:xfrm>
            <a:off x="10646748" y="406500"/>
            <a:ext cx="914403" cy="274320"/>
          </a:xfrm>
          <a:prstGeom prst="rect">
            <a:avLst/>
          </a:prstGeom>
        </p:spPr>
        <p:txBody>
          <a:bodyPr/>
          <a:lstStyle>
            <a:lvl1pPr algn="r">
              <a:defRPr sz="1200">
                <a:solidFill>
                  <a:srgbClr val="005188"/>
                </a:solidFill>
              </a:defRPr>
            </a:lvl1pPr>
          </a:lstStyle>
          <a:p>
            <a:fld id="{8FCC257D-A786-9244-9E17-CE618C8B9275}" type="slidenum">
              <a:rPr lang="en-US" smtClean="0"/>
              <a:pPr/>
              <a:t>‹#›</a:t>
            </a:fld>
            <a:endParaRPr lang="en-US" dirty="0"/>
          </a:p>
        </p:txBody>
      </p:sp>
      <p:sp>
        <p:nvSpPr>
          <p:cNvPr id="7" name="Footer Placeholder 4">
            <a:extLst>
              <a:ext uri="{FF2B5EF4-FFF2-40B4-BE49-F238E27FC236}">
                <a16:creationId xmlns:a16="http://schemas.microsoft.com/office/drawing/2014/main" id="{D5585C0B-1CC5-4DF6-E0D7-5EE3749B83EC}"/>
              </a:ext>
            </a:extLst>
          </p:cNvPr>
          <p:cNvSpPr txBox="1">
            <a:spLocks/>
          </p:cNvSpPr>
          <p:nvPr userDrawn="1"/>
        </p:nvSpPr>
        <p:spPr>
          <a:xfrm>
            <a:off x="4632799" y="406500"/>
            <a:ext cx="29260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solidFill>
                  <a:srgbClr val="005188"/>
                </a:solidFill>
              </a:rPr>
              <a:t>Federal Emergency Management Agency</a:t>
            </a:r>
          </a:p>
        </p:txBody>
      </p:sp>
      <p:sp>
        <p:nvSpPr>
          <p:cNvPr id="9" name="Footer Placeholder 4">
            <a:extLst>
              <a:ext uri="{FF2B5EF4-FFF2-40B4-BE49-F238E27FC236}">
                <a16:creationId xmlns:a16="http://schemas.microsoft.com/office/drawing/2014/main" id="{4F22C56A-106C-0E5F-1D4F-7E175AD10A3C}"/>
              </a:ext>
            </a:extLst>
          </p:cNvPr>
          <p:cNvSpPr txBox="1">
            <a:spLocks/>
          </p:cNvSpPr>
          <p:nvPr userDrawn="1"/>
        </p:nvSpPr>
        <p:spPr>
          <a:xfrm>
            <a:off x="683238" y="6177180"/>
            <a:ext cx="38404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dirty="0">
                <a:solidFill>
                  <a:srgbClr val="005188"/>
                </a:solidFill>
                <a:effectLst/>
                <a:latin typeface="+mj-lt"/>
              </a:rPr>
              <a:t>Helping people before, during and after disasters</a:t>
            </a:r>
            <a:endParaRPr lang="en-US" dirty="0">
              <a:solidFill>
                <a:srgbClr val="005188"/>
              </a:solidFill>
              <a:latin typeface="+mj-lt"/>
            </a:endParaRPr>
          </a:p>
        </p:txBody>
      </p:sp>
      <p:sp>
        <p:nvSpPr>
          <p:cNvPr id="10" name="Slide Number Placeholder 5">
            <a:extLst>
              <a:ext uri="{FF2B5EF4-FFF2-40B4-BE49-F238E27FC236}">
                <a16:creationId xmlns:a16="http://schemas.microsoft.com/office/drawing/2014/main" id="{9E19CA39-588F-8A10-B614-E723AB88A4C1}"/>
              </a:ext>
            </a:extLst>
          </p:cNvPr>
          <p:cNvSpPr txBox="1">
            <a:spLocks/>
          </p:cNvSpPr>
          <p:nvPr userDrawn="1"/>
        </p:nvSpPr>
        <p:spPr>
          <a:xfrm>
            <a:off x="10646748" y="6177180"/>
            <a:ext cx="914403" cy="27432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005188"/>
                </a:solidFill>
              </a:rPr>
              <a:t>FEMA.GOV</a:t>
            </a:r>
          </a:p>
        </p:txBody>
      </p:sp>
      <p:cxnSp>
        <p:nvCxnSpPr>
          <p:cNvPr id="11" name="Straight Connector 10">
            <a:extLst>
              <a:ext uri="{FF2B5EF4-FFF2-40B4-BE49-F238E27FC236}">
                <a16:creationId xmlns:a16="http://schemas.microsoft.com/office/drawing/2014/main" id="{AE0306DA-98AD-A0E2-B943-F4F33785C7E5}"/>
              </a:ext>
            </a:extLst>
          </p:cNvPr>
          <p:cNvCxnSpPr>
            <a:cxnSpLocks/>
          </p:cNvCxnSpPr>
          <p:nvPr userDrawn="1"/>
        </p:nvCxnSpPr>
        <p:spPr>
          <a:xfrm>
            <a:off x="4397188" y="6314340"/>
            <a:ext cx="5962427" cy="0"/>
          </a:xfrm>
          <a:prstGeom prst="line">
            <a:avLst/>
          </a:prstGeom>
          <a:ln w="19050">
            <a:solidFill>
              <a:srgbClr val="005188"/>
            </a:solidFill>
          </a:ln>
        </p:spPr>
        <p:style>
          <a:lnRef idx="1">
            <a:schemeClr val="accent3"/>
          </a:lnRef>
          <a:fillRef idx="0">
            <a:schemeClr val="accent3"/>
          </a:fillRef>
          <a:effectRef idx="0">
            <a:schemeClr val="accent3"/>
          </a:effectRef>
          <a:fontRef idx="minor">
            <a:schemeClr val="tx1"/>
          </a:fontRef>
        </p:style>
      </p:cxnSp>
      <p:sp>
        <p:nvSpPr>
          <p:cNvPr id="2" name="Text Placeholder 5">
            <a:extLst>
              <a:ext uri="{FF2B5EF4-FFF2-40B4-BE49-F238E27FC236}">
                <a16:creationId xmlns:a16="http://schemas.microsoft.com/office/drawing/2014/main" id="{743AFDE3-C781-1F82-0EBE-2D5BEA97229D}"/>
              </a:ext>
            </a:extLst>
          </p:cNvPr>
          <p:cNvSpPr>
            <a:spLocks noGrp="1"/>
          </p:cNvSpPr>
          <p:nvPr>
            <p:ph type="body" sz="quarter" idx="10" hasCustomPrompt="1"/>
          </p:nvPr>
        </p:nvSpPr>
        <p:spPr>
          <a:xfrm>
            <a:off x="697847" y="1138020"/>
            <a:ext cx="10863304" cy="228600"/>
          </a:xfrm>
          <a:prstGeom prst="rect">
            <a:avLst/>
          </a:prstGeom>
        </p:spPr>
        <p:txBody>
          <a:bodyPr anchor="ctr">
            <a:noAutofit/>
          </a:bodyPr>
          <a:lstStyle>
            <a:lvl1pPr marL="0" indent="0" algn="ctr">
              <a:buNone/>
              <a:defRPr sz="1800">
                <a:solidFill>
                  <a:srgbClr val="3D98C1"/>
                </a:solidFill>
                <a:latin typeface="+mj-lt"/>
                <a:cs typeface="Arial"/>
              </a:defRPr>
            </a:lvl1pPr>
          </a:lstStyle>
          <a:p>
            <a:pPr lvl="0"/>
            <a:r>
              <a:rPr lang="en-US" dirty="0"/>
              <a:t>Subtitle</a:t>
            </a:r>
          </a:p>
        </p:txBody>
      </p:sp>
      <p:sp>
        <p:nvSpPr>
          <p:cNvPr id="22" name="Picture Placeholder 21">
            <a:extLst>
              <a:ext uri="{FF2B5EF4-FFF2-40B4-BE49-F238E27FC236}">
                <a16:creationId xmlns:a16="http://schemas.microsoft.com/office/drawing/2014/main" id="{3F26BA31-FDC3-9147-DF50-DE7A6014F5D0}"/>
              </a:ext>
            </a:extLst>
          </p:cNvPr>
          <p:cNvSpPr>
            <a:spLocks noGrp="1"/>
          </p:cNvSpPr>
          <p:nvPr>
            <p:ph type="pic" sz="quarter" idx="16"/>
          </p:nvPr>
        </p:nvSpPr>
        <p:spPr>
          <a:xfrm>
            <a:off x="1817514" y="3113396"/>
            <a:ext cx="640080" cy="640080"/>
          </a:xfrm>
          <a:prstGeom prst="ellipse">
            <a:avLst/>
          </a:prstGeom>
          <a:solidFill>
            <a:schemeClr val="bg1"/>
          </a:solidFill>
        </p:spPr>
        <p:txBody>
          <a:bodyPr/>
          <a:lstStyle>
            <a:lvl1pPr marL="0" indent="0" algn="ctr">
              <a:buNone/>
              <a:defRPr sz="1000"/>
            </a:lvl1pPr>
          </a:lstStyle>
          <a:p>
            <a:endParaRPr lang="en-US" dirty="0"/>
          </a:p>
        </p:txBody>
      </p:sp>
      <p:sp>
        <p:nvSpPr>
          <p:cNvPr id="24" name="Text Placeholder 23">
            <a:extLst>
              <a:ext uri="{FF2B5EF4-FFF2-40B4-BE49-F238E27FC236}">
                <a16:creationId xmlns:a16="http://schemas.microsoft.com/office/drawing/2014/main" id="{D8BAF6D0-43E7-5F2D-A562-449C90307F8B}"/>
              </a:ext>
            </a:extLst>
          </p:cNvPr>
          <p:cNvSpPr>
            <a:spLocks noGrp="1"/>
          </p:cNvSpPr>
          <p:nvPr>
            <p:ph type="body" sz="quarter" idx="17"/>
          </p:nvPr>
        </p:nvSpPr>
        <p:spPr>
          <a:xfrm>
            <a:off x="926448" y="3949690"/>
            <a:ext cx="2603499" cy="1805073"/>
          </a:xfrm>
          <a:prstGeom prst="rect">
            <a:avLst/>
          </a:prstGeom>
        </p:spPr>
        <p:txBody>
          <a:bodyPr/>
          <a:lstStyle>
            <a:lvl1pPr marL="0" indent="0" algn="ctr">
              <a:lnSpc>
                <a:spcPct val="100000"/>
              </a:lnSpc>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Master text styles</a:t>
            </a:r>
          </a:p>
        </p:txBody>
      </p:sp>
      <p:sp>
        <p:nvSpPr>
          <p:cNvPr id="25" name="Rectangle 24">
            <a:extLst>
              <a:ext uri="{FF2B5EF4-FFF2-40B4-BE49-F238E27FC236}">
                <a16:creationId xmlns:a16="http://schemas.microsoft.com/office/drawing/2014/main" id="{F560C553-E9DF-DC68-F0D3-619517FC7397}"/>
              </a:ext>
            </a:extLst>
          </p:cNvPr>
          <p:cNvSpPr/>
          <p:nvPr userDrawn="1"/>
        </p:nvSpPr>
        <p:spPr>
          <a:xfrm>
            <a:off x="4595834" y="2901822"/>
            <a:ext cx="3067329" cy="3067329"/>
          </a:xfrm>
          <a:prstGeom prst="rect">
            <a:avLst/>
          </a:prstGeom>
          <a:solidFill>
            <a:srgbClr val="D6E9F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6" name="Picture Placeholder 21">
            <a:extLst>
              <a:ext uri="{FF2B5EF4-FFF2-40B4-BE49-F238E27FC236}">
                <a16:creationId xmlns:a16="http://schemas.microsoft.com/office/drawing/2014/main" id="{76676052-DFD7-1F40-A4EE-3A185ECFB3F9}"/>
              </a:ext>
            </a:extLst>
          </p:cNvPr>
          <p:cNvSpPr>
            <a:spLocks noGrp="1"/>
          </p:cNvSpPr>
          <p:nvPr>
            <p:ph type="pic" sz="quarter" idx="18"/>
          </p:nvPr>
        </p:nvSpPr>
        <p:spPr>
          <a:xfrm>
            <a:off x="5809458" y="3113396"/>
            <a:ext cx="640080" cy="640080"/>
          </a:xfrm>
          <a:prstGeom prst="ellipse">
            <a:avLst/>
          </a:prstGeom>
          <a:solidFill>
            <a:schemeClr val="bg1"/>
          </a:solidFill>
        </p:spPr>
        <p:txBody>
          <a:bodyPr/>
          <a:lstStyle>
            <a:lvl1pPr marL="0" indent="0" algn="ctr">
              <a:buNone/>
              <a:defRPr sz="1000"/>
            </a:lvl1pPr>
          </a:lstStyle>
          <a:p>
            <a:endParaRPr lang="en-US" dirty="0"/>
          </a:p>
        </p:txBody>
      </p:sp>
      <p:sp>
        <p:nvSpPr>
          <p:cNvPr id="27" name="Text Placeholder 23">
            <a:extLst>
              <a:ext uri="{FF2B5EF4-FFF2-40B4-BE49-F238E27FC236}">
                <a16:creationId xmlns:a16="http://schemas.microsoft.com/office/drawing/2014/main" id="{FC3F8B39-51CD-8CCF-5ACC-2E53188A61DF}"/>
              </a:ext>
            </a:extLst>
          </p:cNvPr>
          <p:cNvSpPr>
            <a:spLocks noGrp="1"/>
          </p:cNvSpPr>
          <p:nvPr>
            <p:ph type="body" sz="quarter" idx="19"/>
          </p:nvPr>
        </p:nvSpPr>
        <p:spPr>
          <a:xfrm>
            <a:off x="4827749" y="3949690"/>
            <a:ext cx="2603499" cy="1805073"/>
          </a:xfrm>
          <a:prstGeom prst="rect">
            <a:avLst/>
          </a:prstGeom>
        </p:spPr>
        <p:txBody>
          <a:bodyPr/>
          <a:lstStyle>
            <a:lvl1pPr marL="0" indent="0" algn="ctr">
              <a:lnSpc>
                <a:spcPct val="100000"/>
              </a:lnSpc>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Master text styles</a:t>
            </a:r>
          </a:p>
        </p:txBody>
      </p:sp>
      <p:sp>
        <p:nvSpPr>
          <p:cNvPr id="28" name="Rectangle 27">
            <a:extLst>
              <a:ext uri="{FF2B5EF4-FFF2-40B4-BE49-F238E27FC236}">
                <a16:creationId xmlns:a16="http://schemas.microsoft.com/office/drawing/2014/main" id="{6462456F-D0C7-46F5-32BD-A6909740B1A6}"/>
              </a:ext>
            </a:extLst>
          </p:cNvPr>
          <p:cNvSpPr/>
          <p:nvPr userDrawn="1"/>
        </p:nvSpPr>
        <p:spPr>
          <a:xfrm>
            <a:off x="8493822" y="2901822"/>
            <a:ext cx="3067329" cy="3067329"/>
          </a:xfrm>
          <a:prstGeom prst="rect">
            <a:avLst/>
          </a:prstGeom>
          <a:solidFill>
            <a:srgbClr val="D6E9F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9" name="Picture Placeholder 21">
            <a:extLst>
              <a:ext uri="{FF2B5EF4-FFF2-40B4-BE49-F238E27FC236}">
                <a16:creationId xmlns:a16="http://schemas.microsoft.com/office/drawing/2014/main" id="{C8D0B3B9-1485-E8E8-F419-A661ED9C0A34}"/>
              </a:ext>
            </a:extLst>
          </p:cNvPr>
          <p:cNvSpPr>
            <a:spLocks noGrp="1"/>
          </p:cNvSpPr>
          <p:nvPr>
            <p:ph type="pic" sz="quarter" idx="20"/>
          </p:nvPr>
        </p:nvSpPr>
        <p:spPr>
          <a:xfrm>
            <a:off x="9613489" y="3113396"/>
            <a:ext cx="640080" cy="640080"/>
          </a:xfrm>
          <a:prstGeom prst="ellipse">
            <a:avLst/>
          </a:prstGeom>
          <a:solidFill>
            <a:schemeClr val="bg1"/>
          </a:solidFill>
        </p:spPr>
        <p:txBody>
          <a:bodyPr/>
          <a:lstStyle>
            <a:lvl1pPr marL="0" indent="0" algn="ctr">
              <a:buNone/>
              <a:defRPr sz="1000"/>
            </a:lvl1pPr>
          </a:lstStyle>
          <a:p>
            <a:endParaRPr lang="en-US" dirty="0"/>
          </a:p>
        </p:txBody>
      </p:sp>
      <p:sp>
        <p:nvSpPr>
          <p:cNvPr id="30" name="Text Placeholder 23">
            <a:extLst>
              <a:ext uri="{FF2B5EF4-FFF2-40B4-BE49-F238E27FC236}">
                <a16:creationId xmlns:a16="http://schemas.microsoft.com/office/drawing/2014/main" id="{69AB90A2-5602-D07B-7294-49D8892C2678}"/>
              </a:ext>
            </a:extLst>
          </p:cNvPr>
          <p:cNvSpPr>
            <a:spLocks noGrp="1"/>
          </p:cNvSpPr>
          <p:nvPr>
            <p:ph type="body" sz="quarter" idx="21"/>
          </p:nvPr>
        </p:nvSpPr>
        <p:spPr>
          <a:xfrm>
            <a:off x="8722423" y="3949690"/>
            <a:ext cx="2603499" cy="1805073"/>
          </a:xfrm>
          <a:prstGeom prst="rect">
            <a:avLst/>
          </a:prstGeom>
        </p:spPr>
        <p:txBody>
          <a:bodyPr/>
          <a:lstStyle>
            <a:lvl1pPr marL="0" indent="0" algn="ctr">
              <a:lnSpc>
                <a:spcPct val="100000"/>
              </a:lnSpc>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Master text styles</a:t>
            </a:r>
          </a:p>
        </p:txBody>
      </p:sp>
      <p:cxnSp>
        <p:nvCxnSpPr>
          <p:cNvPr id="3" name="Straight Connector 2">
            <a:extLst>
              <a:ext uri="{FF2B5EF4-FFF2-40B4-BE49-F238E27FC236}">
                <a16:creationId xmlns:a16="http://schemas.microsoft.com/office/drawing/2014/main" id="{B807038D-72AC-289E-DC13-17934DF43AFD}"/>
              </a:ext>
            </a:extLst>
          </p:cNvPr>
          <p:cNvCxnSpPr/>
          <p:nvPr userDrawn="1"/>
        </p:nvCxnSpPr>
        <p:spPr>
          <a:xfrm>
            <a:off x="4724400" y="2097231"/>
            <a:ext cx="2743200" cy="0"/>
          </a:xfrm>
          <a:prstGeom prst="line">
            <a:avLst/>
          </a:prstGeom>
          <a:ln w="76200">
            <a:solidFill>
              <a:srgbClr val="D24B62"/>
            </a:solidFill>
          </a:ln>
          <a:effectLst/>
        </p:spPr>
        <p:style>
          <a:lnRef idx="2">
            <a:schemeClr val="accent1"/>
          </a:lnRef>
          <a:fillRef idx="0">
            <a:schemeClr val="accent1"/>
          </a:fillRef>
          <a:effectRef idx="1">
            <a:schemeClr val="accent1"/>
          </a:effectRef>
          <a:fontRef idx="minor">
            <a:schemeClr val="tx1"/>
          </a:fontRef>
        </p:style>
      </p:cxnSp>
      <p:sp>
        <p:nvSpPr>
          <p:cNvPr id="4" name="Rectangle 3">
            <a:extLst>
              <a:ext uri="{FF2B5EF4-FFF2-40B4-BE49-F238E27FC236}">
                <a16:creationId xmlns:a16="http://schemas.microsoft.com/office/drawing/2014/main" id="{172E2BA8-7D7E-58AE-3A59-D1CEE0C58CDF}"/>
              </a:ext>
            </a:extLst>
          </p:cNvPr>
          <p:cNvSpPr/>
          <p:nvPr userDrawn="1"/>
        </p:nvSpPr>
        <p:spPr>
          <a:xfrm>
            <a:off x="628918" y="2901822"/>
            <a:ext cx="91440" cy="3063240"/>
          </a:xfrm>
          <a:prstGeom prst="rect">
            <a:avLst/>
          </a:prstGeom>
          <a:solidFill>
            <a:srgbClr val="3D98C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2B0025E3-18F5-E88B-67D5-1A8E1A1BE41E}"/>
              </a:ext>
            </a:extLst>
          </p:cNvPr>
          <p:cNvSpPr/>
          <p:nvPr userDrawn="1"/>
        </p:nvSpPr>
        <p:spPr>
          <a:xfrm>
            <a:off x="4546800" y="2901822"/>
            <a:ext cx="91440" cy="3063240"/>
          </a:xfrm>
          <a:prstGeom prst="rect">
            <a:avLst/>
          </a:prstGeom>
          <a:solidFill>
            <a:srgbClr val="3D98C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6F8A215D-436C-E2BE-2BA1-22F62D160360}"/>
              </a:ext>
            </a:extLst>
          </p:cNvPr>
          <p:cNvSpPr/>
          <p:nvPr userDrawn="1"/>
        </p:nvSpPr>
        <p:spPr>
          <a:xfrm>
            <a:off x="8441474" y="2901822"/>
            <a:ext cx="91440" cy="3063240"/>
          </a:xfrm>
          <a:prstGeom prst="rect">
            <a:avLst/>
          </a:prstGeom>
          <a:solidFill>
            <a:srgbClr val="3D98C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7613959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Text, Three Photo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0C9287-294F-4AE0-ED4B-B75EA839A03F}"/>
              </a:ext>
            </a:extLst>
          </p:cNvPr>
          <p:cNvSpPr/>
          <p:nvPr userDrawn="1"/>
        </p:nvSpPr>
        <p:spPr>
          <a:xfrm>
            <a:off x="0" y="0"/>
            <a:ext cx="12192000" cy="4470393"/>
          </a:xfrm>
          <a:prstGeom prst="rect">
            <a:avLst/>
          </a:prstGeom>
          <a:solidFill>
            <a:srgbClr val="005288"/>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Title 12">
            <a:extLst>
              <a:ext uri="{FF2B5EF4-FFF2-40B4-BE49-F238E27FC236}">
                <a16:creationId xmlns:a16="http://schemas.microsoft.com/office/drawing/2014/main" id="{C5415B20-894C-9F4F-8C45-42C9CA8DDC43}"/>
              </a:ext>
            </a:extLst>
          </p:cNvPr>
          <p:cNvSpPr>
            <a:spLocks noGrp="1"/>
          </p:cNvSpPr>
          <p:nvPr>
            <p:ph type="title" hasCustomPrompt="1"/>
          </p:nvPr>
        </p:nvSpPr>
        <p:spPr>
          <a:xfrm>
            <a:off x="683238" y="1138020"/>
            <a:ext cx="10822963" cy="457200"/>
          </a:xfrm>
          <a:prstGeom prst="rect">
            <a:avLst/>
          </a:prstGeom>
        </p:spPr>
        <p:txBody>
          <a:bodyPr anchor="ctr"/>
          <a:lstStyle>
            <a:lvl1pPr algn="ctr">
              <a:lnSpc>
                <a:spcPct val="100000"/>
              </a:lnSpc>
              <a:defRPr sz="3600">
                <a:solidFill>
                  <a:schemeClr val="bg1"/>
                </a:solidFill>
                <a:latin typeface="Franklin Gothic Heavy" panose="020B0903020102020204" pitchFamily="34" charset="0"/>
              </a:defRPr>
            </a:lvl1pPr>
          </a:lstStyle>
          <a:p>
            <a:r>
              <a:rPr lang="en-US" dirty="0"/>
              <a:t>ONE LINE TITLE</a:t>
            </a:r>
          </a:p>
        </p:txBody>
      </p:sp>
      <p:sp>
        <p:nvSpPr>
          <p:cNvPr id="5" name="Footer Placeholder 4">
            <a:extLst>
              <a:ext uri="{FF2B5EF4-FFF2-40B4-BE49-F238E27FC236}">
                <a16:creationId xmlns:a16="http://schemas.microsoft.com/office/drawing/2014/main" id="{5F8208D9-00DA-8E75-C792-227EDF67F028}"/>
              </a:ext>
            </a:extLst>
          </p:cNvPr>
          <p:cNvSpPr>
            <a:spLocks noGrp="1"/>
          </p:cNvSpPr>
          <p:nvPr>
            <p:ph type="ftr" sz="quarter" idx="11"/>
          </p:nvPr>
        </p:nvSpPr>
        <p:spPr>
          <a:xfrm>
            <a:off x="683238" y="406500"/>
            <a:ext cx="3840480" cy="274320"/>
          </a:xfrm>
          <a:prstGeom prst="rect">
            <a:avLst/>
          </a:prstGeom>
        </p:spPr>
        <p:txBody>
          <a:bodyPr/>
          <a:lstStyle>
            <a:lvl1pPr algn="l">
              <a:defRPr sz="1200">
                <a:solidFill>
                  <a:schemeClr val="bg1"/>
                </a:solidFill>
                <a:latin typeface="+mj-lt"/>
              </a:defRPr>
            </a:lvl1pPr>
          </a:lstStyle>
          <a:p>
            <a:r>
              <a:rPr lang="en-US"/>
              <a:t>Presentation Name Goes Here</a:t>
            </a:r>
            <a:endParaRPr lang="en-US" dirty="0"/>
          </a:p>
        </p:txBody>
      </p:sp>
      <p:sp>
        <p:nvSpPr>
          <p:cNvPr id="6" name="Slide Number Placeholder 5">
            <a:extLst>
              <a:ext uri="{FF2B5EF4-FFF2-40B4-BE49-F238E27FC236}">
                <a16:creationId xmlns:a16="http://schemas.microsoft.com/office/drawing/2014/main" id="{BC85C5DE-B688-4495-07A7-4148D30D9D9B}"/>
              </a:ext>
            </a:extLst>
          </p:cNvPr>
          <p:cNvSpPr>
            <a:spLocks noGrp="1"/>
          </p:cNvSpPr>
          <p:nvPr>
            <p:ph type="sldNum" sz="quarter" idx="12"/>
          </p:nvPr>
        </p:nvSpPr>
        <p:spPr>
          <a:xfrm>
            <a:off x="10591797" y="406500"/>
            <a:ext cx="914403" cy="274320"/>
          </a:xfrm>
          <a:prstGeom prst="rect">
            <a:avLst/>
          </a:prstGeom>
        </p:spPr>
        <p:txBody>
          <a:bodyPr/>
          <a:lstStyle>
            <a:lvl1pPr algn="r">
              <a:defRPr sz="1200">
                <a:solidFill>
                  <a:schemeClr val="bg1"/>
                </a:solidFill>
              </a:defRPr>
            </a:lvl1pPr>
          </a:lstStyle>
          <a:p>
            <a:fld id="{8FCC257D-A786-9244-9E17-CE618C8B9275}" type="slidenum">
              <a:rPr lang="en-US" smtClean="0"/>
              <a:pPr/>
              <a:t>‹#›</a:t>
            </a:fld>
            <a:endParaRPr lang="en-US" dirty="0"/>
          </a:p>
        </p:txBody>
      </p:sp>
      <p:sp>
        <p:nvSpPr>
          <p:cNvPr id="7" name="Footer Placeholder 4">
            <a:extLst>
              <a:ext uri="{FF2B5EF4-FFF2-40B4-BE49-F238E27FC236}">
                <a16:creationId xmlns:a16="http://schemas.microsoft.com/office/drawing/2014/main" id="{D5585C0B-1CC5-4DF6-E0D7-5EE3749B83EC}"/>
              </a:ext>
            </a:extLst>
          </p:cNvPr>
          <p:cNvSpPr txBox="1">
            <a:spLocks/>
          </p:cNvSpPr>
          <p:nvPr userDrawn="1"/>
        </p:nvSpPr>
        <p:spPr>
          <a:xfrm>
            <a:off x="4632799" y="406500"/>
            <a:ext cx="29260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solidFill>
                  <a:schemeClr val="bg1"/>
                </a:solidFill>
              </a:rPr>
              <a:t>Federal Emergency Management Agency</a:t>
            </a:r>
          </a:p>
        </p:txBody>
      </p:sp>
      <p:sp>
        <p:nvSpPr>
          <p:cNvPr id="9" name="Footer Placeholder 4">
            <a:extLst>
              <a:ext uri="{FF2B5EF4-FFF2-40B4-BE49-F238E27FC236}">
                <a16:creationId xmlns:a16="http://schemas.microsoft.com/office/drawing/2014/main" id="{4F22C56A-106C-0E5F-1D4F-7E175AD10A3C}"/>
              </a:ext>
            </a:extLst>
          </p:cNvPr>
          <p:cNvSpPr txBox="1">
            <a:spLocks/>
          </p:cNvSpPr>
          <p:nvPr userDrawn="1"/>
        </p:nvSpPr>
        <p:spPr>
          <a:xfrm>
            <a:off x="683238" y="6177180"/>
            <a:ext cx="38404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dirty="0">
                <a:solidFill>
                  <a:srgbClr val="005188"/>
                </a:solidFill>
                <a:effectLst/>
                <a:latin typeface="+mj-lt"/>
              </a:rPr>
              <a:t>Helping people before, during and after disasters</a:t>
            </a:r>
            <a:endParaRPr lang="en-US" dirty="0">
              <a:solidFill>
                <a:srgbClr val="005188"/>
              </a:solidFill>
              <a:latin typeface="+mj-lt"/>
            </a:endParaRPr>
          </a:p>
        </p:txBody>
      </p:sp>
      <p:sp>
        <p:nvSpPr>
          <p:cNvPr id="10" name="Slide Number Placeholder 5">
            <a:extLst>
              <a:ext uri="{FF2B5EF4-FFF2-40B4-BE49-F238E27FC236}">
                <a16:creationId xmlns:a16="http://schemas.microsoft.com/office/drawing/2014/main" id="{9E19CA39-588F-8A10-B614-E723AB88A4C1}"/>
              </a:ext>
            </a:extLst>
          </p:cNvPr>
          <p:cNvSpPr txBox="1">
            <a:spLocks/>
          </p:cNvSpPr>
          <p:nvPr userDrawn="1"/>
        </p:nvSpPr>
        <p:spPr>
          <a:xfrm>
            <a:off x="10591797" y="6177180"/>
            <a:ext cx="914403" cy="27432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005188"/>
                </a:solidFill>
              </a:rPr>
              <a:t>FEMA.GOV</a:t>
            </a:r>
          </a:p>
        </p:txBody>
      </p:sp>
      <p:cxnSp>
        <p:nvCxnSpPr>
          <p:cNvPr id="11" name="Straight Connector 10">
            <a:extLst>
              <a:ext uri="{FF2B5EF4-FFF2-40B4-BE49-F238E27FC236}">
                <a16:creationId xmlns:a16="http://schemas.microsoft.com/office/drawing/2014/main" id="{AE0306DA-98AD-A0E2-B943-F4F33785C7E5}"/>
              </a:ext>
            </a:extLst>
          </p:cNvPr>
          <p:cNvCxnSpPr>
            <a:cxnSpLocks/>
          </p:cNvCxnSpPr>
          <p:nvPr userDrawn="1"/>
        </p:nvCxnSpPr>
        <p:spPr>
          <a:xfrm>
            <a:off x="4397188" y="6314340"/>
            <a:ext cx="5962427" cy="0"/>
          </a:xfrm>
          <a:prstGeom prst="line">
            <a:avLst/>
          </a:prstGeom>
          <a:ln w="19050">
            <a:solidFill>
              <a:srgbClr val="005188"/>
            </a:solidFill>
          </a:ln>
        </p:spPr>
        <p:style>
          <a:lnRef idx="1">
            <a:schemeClr val="accent3"/>
          </a:lnRef>
          <a:fillRef idx="0">
            <a:schemeClr val="accent3"/>
          </a:fillRef>
          <a:effectRef idx="0">
            <a:schemeClr val="accent3"/>
          </a:effectRef>
          <a:fontRef idx="minor">
            <a:schemeClr val="tx1"/>
          </a:fontRef>
        </p:style>
      </p:cxnSp>
      <p:sp>
        <p:nvSpPr>
          <p:cNvPr id="22" name="Picture Placeholder 21">
            <a:extLst>
              <a:ext uri="{FF2B5EF4-FFF2-40B4-BE49-F238E27FC236}">
                <a16:creationId xmlns:a16="http://schemas.microsoft.com/office/drawing/2014/main" id="{3F26BA31-FDC3-9147-DF50-DE7A6014F5D0}"/>
              </a:ext>
            </a:extLst>
          </p:cNvPr>
          <p:cNvSpPr>
            <a:spLocks noGrp="1"/>
          </p:cNvSpPr>
          <p:nvPr>
            <p:ph type="pic" sz="quarter" idx="16"/>
          </p:nvPr>
        </p:nvSpPr>
        <p:spPr>
          <a:xfrm>
            <a:off x="8497911" y="2951409"/>
            <a:ext cx="3063240" cy="3063240"/>
          </a:xfrm>
          <a:prstGeom prst="ellipse">
            <a:avLst/>
          </a:prstGeom>
          <a:solidFill>
            <a:srgbClr val="EDEEEE"/>
          </a:solidFill>
        </p:spPr>
        <p:txBody>
          <a:bodyPr/>
          <a:lstStyle>
            <a:lvl1pPr marL="0" indent="0">
              <a:buNone/>
              <a:defRPr sz="1800"/>
            </a:lvl1pPr>
          </a:lstStyle>
          <a:p>
            <a:endParaRPr lang="en-US" dirty="0"/>
          </a:p>
        </p:txBody>
      </p:sp>
      <p:sp>
        <p:nvSpPr>
          <p:cNvPr id="3" name="Text Placeholder 2">
            <a:extLst>
              <a:ext uri="{FF2B5EF4-FFF2-40B4-BE49-F238E27FC236}">
                <a16:creationId xmlns:a16="http://schemas.microsoft.com/office/drawing/2014/main" id="{C73CF584-0A5B-D610-8EE1-7EE1BCC7E578}"/>
              </a:ext>
            </a:extLst>
          </p:cNvPr>
          <p:cNvSpPr>
            <a:spLocks noGrp="1"/>
          </p:cNvSpPr>
          <p:nvPr>
            <p:ph idx="1" hasCustomPrompt="1"/>
          </p:nvPr>
        </p:nvSpPr>
        <p:spPr>
          <a:xfrm>
            <a:off x="683238" y="1757751"/>
            <a:ext cx="10822961" cy="965058"/>
          </a:xfrm>
          <a:prstGeom prst="rect">
            <a:avLst/>
          </a:prstGeom>
        </p:spPr>
        <p:txBody>
          <a:bodyPr vert="horz" lIns="91440" tIns="45720" rIns="91440" bIns="45720" rtlCol="0">
            <a:normAutofit/>
          </a:bodyPr>
          <a:lstStyle>
            <a:lvl1pPr marL="0" indent="0" algn="ctr">
              <a:buNone/>
              <a:defRPr sz="1800">
                <a:solidFill>
                  <a:schemeClr val="bg1"/>
                </a:solidFill>
              </a:defRPr>
            </a:lvl1pPr>
            <a:lvl2pPr marL="457200" indent="0" algn="ctr">
              <a:buNone/>
              <a:defRPr sz="1800">
                <a:solidFill>
                  <a:schemeClr val="tx1"/>
                </a:solidFill>
              </a:defRPr>
            </a:lvl2pPr>
            <a:lvl3pPr marL="914400" indent="0" algn="ctr">
              <a:buNone/>
              <a:defRPr sz="1800">
                <a:solidFill>
                  <a:schemeClr val="tx1"/>
                </a:solidFill>
              </a:defRPr>
            </a:lvl3pPr>
          </a:lstStyle>
          <a:p>
            <a:pPr lvl="0"/>
            <a:r>
              <a:rPr lang="en-US" dirty="0"/>
              <a:t>Click to edit master text style</a:t>
            </a:r>
          </a:p>
        </p:txBody>
      </p:sp>
      <p:sp>
        <p:nvSpPr>
          <p:cNvPr id="4" name="Picture Placeholder 21">
            <a:extLst>
              <a:ext uri="{FF2B5EF4-FFF2-40B4-BE49-F238E27FC236}">
                <a16:creationId xmlns:a16="http://schemas.microsoft.com/office/drawing/2014/main" id="{D1CF9D15-57F5-19BF-A52F-8BE9C0EAE45B}"/>
              </a:ext>
            </a:extLst>
          </p:cNvPr>
          <p:cNvSpPr>
            <a:spLocks noGrp="1"/>
          </p:cNvSpPr>
          <p:nvPr>
            <p:ph type="pic" sz="quarter" idx="17"/>
          </p:nvPr>
        </p:nvSpPr>
        <p:spPr>
          <a:xfrm>
            <a:off x="4590574" y="2951409"/>
            <a:ext cx="3063240" cy="3063240"/>
          </a:xfrm>
          <a:prstGeom prst="ellipse">
            <a:avLst/>
          </a:prstGeom>
          <a:solidFill>
            <a:srgbClr val="EDEEEE"/>
          </a:solidFill>
        </p:spPr>
        <p:txBody>
          <a:bodyPr/>
          <a:lstStyle>
            <a:lvl1pPr marL="0" indent="0">
              <a:buNone/>
              <a:defRPr sz="1800"/>
            </a:lvl1pPr>
          </a:lstStyle>
          <a:p>
            <a:endParaRPr lang="en-US" dirty="0"/>
          </a:p>
        </p:txBody>
      </p:sp>
      <p:sp>
        <p:nvSpPr>
          <p:cNvPr id="12" name="Picture Placeholder 21">
            <a:extLst>
              <a:ext uri="{FF2B5EF4-FFF2-40B4-BE49-F238E27FC236}">
                <a16:creationId xmlns:a16="http://schemas.microsoft.com/office/drawing/2014/main" id="{82C7A895-6BF9-9A4D-3A1A-DA1A65BBD977}"/>
              </a:ext>
            </a:extLst>
          </p:cNvPr>
          <p:cNvSpPr>
            <a:spLocks noGrp="1"/>
          </p:cNvSpPr>
          <p:nvPr>
            <p:ph type="pic" sz="quarter" idx="18"/>
          </p:nvPr>
        </p:nvSpPr>
        <p:spPr>
          <a:xfrm>
            <a:off x="683238" y="2951409"/>
            <a:ext cx="3063240" cy="3063240"/>
          </a:xfrm>
          <a:prstGeom prst="ellipse">
            <a:avLst/>
          </a:prstGeom>
          <a:solidFill>
            <a:srgbClr val="EDEEEE"/>
          </a:solidFill>
        </p:spPr>
        <p:txBody>
          <a:bodyPr/>
          <a:lstStyle>
            <a:lvl1pPr marL="0" indent="0">
              <a:buNone/>
              <a:defRPr sz="1800"/>
            </a:lvl1pPr>
          </a:lstStyle>
          <a:p>
            <a:endParaRPr lang="en-US" dirty="0"/>
          </a:p>
        </p:txBody>
      </p:sp>
    </p:spTree>
    <p:extLst>
      <p:ext uri="{BB962C8B-B14F-4D97-AF65-F5344CB8AC3E}">
        <p14:creationId xmlns:p14="http://schemas.microsoft.com/office/powerpoint/2010/main" val="779863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Title 1"/>
          <p:cNvSpPr>
            <a:spLocks noGrp="1"/>
          </p:cNvSpPr>
          <p:nvPr>
            <p:ph type="ctrTitle" hasCustomPrompt="1"/>
          </p:nvPr>
        </p:nvSpPr>
        <p:spPr>
          <a:xfrm>
            <a:off x="683238" y="2898900"/>
            <a:ext cx="10877913" cy="457200"/>
          </a:xfrm>
          <a:prstGeom prst="rect">
            <a:avLst/>
          </a:prstGeom>
        </p:spPr>
        <p:txBody>
          <a:bodyPr lIns="64251" tIns="32125" rIns="64251" bIns="32125" anchor="ctr"/>
          <a:lstStyle>
            <a:lvl1pPr algn="ctr">
              <a:lnSpc>
                <a:spcPts val="5000"/>
              </a:lnSpc>
              <a:spcBef>
                <a:spcPts val="7500"/>
              </a:spcBef>
              <a:spcAft>
                <a:spcPts val="0"/>
              </a:spcAft>
              <a:defRPr sz="4000" baseline="0">
                <a:solidFill>
                  <a:srgbClr val="005288"/>
                </a:solidFill>
                <a:latin typeface="Franklin Gothic Heavy" panose="020B0903020102020204" pitchFamily="34" charset="0"/>
              </a:defRPr>
            </a:lvl1pPr>
          </a:lstStyle>
          <a:p>
            <a:r>
              <a:rPr lang="en-US" dirty="0"/>
              <a:t>SECTION HEADER GOES HERE</a:t>
            </a:r>
          </a:p>
        </p:txBody>
      </p:sp>
      <p:sp>
        <p:nvSpPr>
          <p:cNvPr id="22" name="Subtitle 2"/>
          <p:cNvSpPr>
            <a:spLocks noGrp="1"/>
          </p:cNvSpPr>
          <p:nvPr>
            <p:ph type="subTitle" idx="1" hasCustomPrompt="1"/>
          </p:nvPr>
        </p:nvSpPr>
        <p:spPr>
          <a:xfrm>
            <a:off x="683238" y="3752095"/>
            <a:ext cx="10877913" cy="341876"/>
          </a:xfrm>
          <a:prstGeom prst="rect">
            <a:avLst/>
          </a:prstGeom>
        </p:spPr>
        <p:txBody>
          <a:bodyPr wrap="square" lIns="64251" tIns="32125" rIns="64251" bIns="32125">
            <a:spAutoFit/>
          </a:bodyPr>
          <a:lstStyle>
            <a:lvl1pPr marL="0" indent="0" algn="ctr">
              <a:lnSpc>
                <a:spcPct val="100000"/>
              </a:lnSpc>
              <a:spcBef>
                <a:spcPts val="2109"/>
              </a:spcBef>
              <a:buClr>
                <a:schemeClr val="tx2"/>
              </a:buClr>
              <a:buSzPct val="100000"/>
              <a:buFontTx/>
              <a:buNone/>
              <a:defRPr sz="1800" cap="none" baseline="0">
                <a:solidFill>
                  <a:srgbClr val="3D98C1"/>
                </a:solidFill>
              </a:defRPr>
            </a:lvl1pPr>
            <a:lvl2pPr marL="321258" indent="0" algn="ctr">
              <a:buNone/>
              <a:defRPr>
                <a:solidFill>
                  <a:schemeClr val="tx1">
                    <a:tint val="75000"/>
                  </a:schemeClr>
                </a:solidFill>
              </a:defRPr>
            </a:lvl2pPr>
            <a:lvl3pPr marL="642519" indent="0" algn="ctr">
              <a:buNone/>
              <a:defRPr>
                <a:solidFill>
                  <a:schemeClr val="tx1">
                    <a:tint val="75000"/>
                  </a:schemeClr>
                </a:solidFill>
              </a:defRPr>
            </a:lvl3pPr>
            <a:lvl4pPr marL="963776" indent="0" algn="ctr">
              <a:buNone/>
              <a:defRPr>
                <a:solidFill>
                  <a:schemeClr val="tx1">
                    <a:tint val="75000"/>
                  </a:schemeClr>
                </a:solidFill>
              </a:defRPr>
            </a:lvl4pPr>
            <a:lvl5pPr marL="1285039" indent="0" algn="ctr">
              <a:buNone/>
              <a:defRPr>
                <a:solidFill>
                  <a:schemeClr val="tx1">
                    <a:tint val="75000"/>
                  </a:schemeClr>
                </a:solidFill>
              </a:defRPr>
            </a:lvl5pPr>
            <a:lvl6pPr marL="1606299" indent="0" algn="ctr">
              <a:buNone/>
              <a:defRPr>
                <a:solidFill>
                  <a:schemeClr val="tx1">
                    <a:tint val="75000"/>
                  </a:schemeClr>
                </a:solidFill>
              </a:defRPr>
            </a:lvl6pPr>
            <a:lvl7pPr marL="1927559" indent="0" algn="ctr">
              <a:buNone/>
              <a:defRPr>
                <a:solidFill>
                  <a:schemeClr val="tx1">
                    <a:tint val="75000"/>
                  </a:schemeClr>
                </a:solidFill>
              </a:defRPr>
            </a:lvl7pPr>
            <a:lvl8pPr marL="2248821" indent="0" algn="ctr">
              <a:buNone/>
              <a:defRPr>
                <a:solidFill>
                  <a:schemeClr val="tx1">
                    <a:tint val="75000"/>
                  </a:schemeClr>
                </a:solidFill>
              </a:defRPr>
            </a:lvl8pPr>
            <a:lvl9pPr marL="2570081" indent="0" algn="ctr">
              <a:buNone/>
              <a:defRPr>
                <a:solidFill>
                  <a:schemeClr val="tx1">
                    <a:tint val="75000"/>
                  </a:schemeClr>
                </a:solidFill>
              </a:defRPr>
            </a:lvl9pPr>
          </a:lstStyle>
          <a:p>
            <a:r>
              <a:rPr lang="en-US" dirty="0"/>
              <a:t>Click to add text</a:t>
            </a:r>
          </a:p>
        </p:txBody>
      </p:sp>
      <p:cxnSp>
        <p:nvCxnSpPr>
          <p:cNvPr id="6" name="Straight Connector 5">
            <a:extLst>
              <a:ext uri="{FF2B5EF4-FFF2-40B4-BE49-F238E27FC236}">
                <a16:creationId xmlns:a16="http://schemas.microsoft.com/office/drawing/2014/main" id="{7DC65CA8-500F-48D4-0AC5-DC4762A2E6FE}"/>
              </a:ext>
            </a:extLst>
          </p:cNvPr>
          <p:cNvCxnSpPr>
            <a:cxnSpLocks/>
          </p:cNvCxnSpPr>
          <p:nvPr userDrawn="1"/>
        </p:nvCxnSpPr>
        <p:spPr>
          <a:xfrm>
            <a:off x="4064794" y="3539228"/>
            <a:ext cx="4114800" cy="0"/>
          </a:xfrm>
          <a:prstGeom prst="line">
            <a:avLst/>
          </a:prstGeom>
          <a:ln w="76200">
            <a:solidFill>
              <a:srgbClr val="D24B62"/>
            </a:solidFill>
          </a:ln>
        </p:spPr>
        <p:style>
          <a:lnRef idx="1">
            <a:schemeClr val="accent3"/>
          </a:lnRef>
          <a:fillRef idx="0">
            <a:schemeClr val="accent3"/>
          </a:fillRef>
          <a:effectRef idx="0">
            <a:schemeClr val="accent3"/>
          </a:effectRef>
          <a:fontRef idx="minor">
            <a:schemeClr val="tx1"/>
          </a:fontRef>
        </p:style>
      </p:cxnSp>
      <p:sp>
        <p:nvSpPr>
          <p:cNvPr id="14" name="Footer Placeholder 4">
            <a:extLst>
              <a:ext uri="{FF2B5EF4-FFF2-40B4-BE49-F238E27FC236}">
                <a16:creationId xmlns:a16="http://schemas.microsoft.com/office/drawing/2014/main" id="{E871D614-D554-23D4-95ED-8073F7EAAB49}"/>
              </a:ext>
            </a:extLst>
          </p:cNvPr>
          <p:cNvSpPr>
            <a:spLocks noGrp="1"/>
          </p:cNvSpPr>
          <p:nvPr>
            <p:ph type="ftr" sz="quarter" idx="11"/>
          </p:nvPr>
        </p:nvSpPr>
        <p:spPr>
          <a:xfrm>
            <a:off x="683238" y="406500"/>
            <a:ext cx="3840480" cy="274320"/>
          </a:xfrm>
          <a:prstGeom prst="rect">
            <a:avLst/>
          </a:prstGeom>
        </p:spPr>
        <p:txBody>
          <a:bodyPr/>
          <a:lstStyle>
            <a:lvl1pPr algn="l">
              <a:defRPr sz="1200">
                <a:solidFill>
                  <a:srgbClr val="005188"/>
                </a:solidFill>
                <a:latin typeface="+mj-lt"/>
              </a:defRPr>
            </a:lvl1pPr>
          </a:lstStyle>
          <a:p>
            <a:r>
              <a:rPr lang="en-US"/>
              <a:t>Presentation Name Goes Here</a:t>
            </a:r>
            <a:endParaRPr lang="en-US" dirty="0"/>
          </a:p>
        </p:txBody>
      </p:sp>
      <p:sp>
        <p:nvSpPr>
          <p:cNvPr id="15" name="Slide Number Placeholder 5">
            <a:extLst>
              <a:ext uri="{FF2B5EF4-FFF2-40B4-BE49-F238E27FC236}">
                <a16:creationId xmlns:a16="http://schemas.microsoft.com/office/drawing/2014/main" id="{9E46107E-7A2A-250C-46E7-B56B8B977FEB}"/>
              </a:ext>
            </a:extLst>
          </p:cNvPr>
          <p:cNvSpPr>
            <a:spLocks noGrp="1"/>
          </p:cNvSpPr>
          <p:nvPr>
            <p:ph type="sldNum" sz="quarter" idx="12"/>
          </p:nvPr>
        </p:nvSpPr>
        <p:spPr>
          <a:xfrm>
            <a:off x="10591797" y="406500"/>
            <a:ext cx="914403" cy="274320"/>
          </a:xfrm>
          <a:prstGeom prst="rect">
            <a:avLst/>
          </a:prstGeom>
        </p:spPr>
        <p:txBody>
          <a:bodyPr/>
          <a:lstStyle>
            <a:lvl1pPr algn="r">
              <a:defRPr sz="1200">
                <a:solidFill>
                  <a:srgbClr val="005188"/>
                </a:solidFill>
              </a:defRPr>
            </a:lvl1pPr>
          </a:lstStyle>
          <a:p>
            <a:fld id="{8FCC257D-A786-9244-9E17-CE618C8B9275}" type="slidenum">
              <a:rPr lang="en-US" smtClean="0"/>
              <a:pPr/>
              <a:t>‹#›</a:t>
            </a:fld>
            <a:endParaRPr lang="en-US" dirty="0"/>
          </a:p>
        </p:txBody>
      </p:sp>
      <p:sp>
        <p:nvSpPr>
          <p:cNvPr id="17" name="Footer Placeholder 4">
            <a:extLst>
              <a:ext uri="{FF2B5EF4-FFF2-40B4-BE49-F238E27FC236}">
                <a16:creationId xmlns:a16="http://schemas.microsoft.com/office/drawing/2014/main" id="{9D802289-ED52-4616-F018-545E71FE5EF2}"/>
              </a:ext>
            </a:extLst>
          </p:cNvPr>
          <p:cNvSpPr txBox="1">
            <a:spLocks/>
          </p:cNvSpPr>
          <p:nvPr userDrawn="1"/>
        </p:nvSpPr>
        <p:spPr>
          <a:xfrm>
            <a:off x="4632799" y="406500"/>
            <a:ext cx="29260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solidFill>
                  <a:srgbClr val="005188"/>
                </a:solidFill>
              </a:rPr>
              <a:t>Federal Emergency Management Agency</a:t>
            </a:r>
          </a:p>
        </p:txBody>
      </p:sp>
      <p:sp>
        <p:nvSpPr>
          <p:cNvPr id="18" name="Footer Placeholder 4">
            <a:extLst>
              <a:ext uri="{FF2B5EF4-FFF2-40B4-BE49-F238E27FC236}">
                <a16:creationId xmlns:a16="http://schemas.microsoft.com/office/drawing/2014/main" id="{44E4743A-2687-77A3-5F1D-9EE9160197A9}"/>
              </a:ext>
            </a:extLst>
          </p:cNvPr>
          <p:cNvSpPr txBox="1">
            <a:spLocks/>
          </p:cNvSpPr>
          <p:nvPr userDrawn="1"/>
        </p:nvSpPr>
        <p:spPr>
          <a:xfrm>
            <a:off x="683238" y="6177180"/>
            <a:ext cx="38404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dirty="0">
                <a:solidFill>
                  <a:srgbClr val="005188"/>
                </a:solidFill>
                <a:effectLst/>
                <a:latin typeface="+mj-lt"/>
              </a:rPr>
              <a:t>Helping people before, during and after disasters</a:t>
            </a:r>
            <a:endParaRPr lang="en-US" dirty="0">
              <a:solidFill>
                <a:srgbClr val="005188"/>
              </a:solidFill>
              <a:latin typeface="+mj-lt"/>
            </a:endParaRPr>
          </a:p>
        </p:txBody>
      </p:sp>
      <p:sp>
        <p:nvSpPr>
          <p:cNvPr id="19" name="Slide Number Placeholder 5">
            <a:extLst>
              <a:ext uri="{FF2B5EF4-FFF2-40B4-BE49-F238E27FC236}">
                <a16:creationId xmlns:a16="http://schemas.microsoft.com/office/drawing/2014/main" id="{0AEF40A1-1F59-4C0B-C352-90D77AB2D0BC}"/>
              </a:ext>
            </a:extLst>
          </p:cNvPr>
          <p:cNvSpPr txBox="1">
            <a:spLocks/>
          </p:cNvSpPr>
          <p:nvPr userDrawn="1"/>
        </p:nvSpPr>
        <p:spPr>
          <a:xfrm>
            <a:off x="10591797" y="6177180"/>
            <a:ext cx="914403" cy="27432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005188"/>
                </a:solidFill>
              </a:rPr>
              <a:t>FEMA.GOV</a:t>
            </a:r>
          </a:p>
        </p:txBody>
      </p:sp>
      <p:cxnSp>
        <p:nvCxnSpPr>
          <p:cNvPr id="20" name="Straight Connector 19">
            <a:extLst>
              <a:ext uri="{FF2B5EF4-FFF2-40B4-BE49-F238E27FC236}">
                <a16:creationId xmlns:a16="http://schemas.microsoft.com/office/drawing/2014/main" id="{456CF8E3-4B8A-F4CC-E9F2-DBA0BB411CE2}"/>
              </a:ext>
            </a:extLst>
          </p:cNvPr>
          <p:cNvCxnSpPr>
            <a:cxnSpLocks/>
          </p:cNvCxnSpPr>
          <p:nvPr userDrawn="1"/>
        </p:nvCxnSpPr>
        <p:spPr>
          <a:xfrm>
            <a:off x="4397188" y="6314340"/>
            <a:ext cx="5962427" cy="0"/>
          </a:xfrm>
          <a:prstGeom prst="line">
            <a:avLst/>
          </a:prstGeom>
          <a:ln w="19050">
            <a:solidFill>
              <a:srgbClr val="005188"/>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518821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4_Two Content">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4E3FC85-6BF3-D94D-B8FE-FD0C2A5B203B}"/>
              </a:ext>
            </a:extLst>
          </p:cNvPr>
          <p:cNvSpPr/>
          <p:nvPr userDrawn="1"/>
        </p:nvSpPr>
        <p:spPr>
          <a:xfrm>
            <a:off x="6096000" y="1130139"/>
            <a:ext cx="6096000" cy="4839008"/>
          </a:xfrm>
          <a:prstGeom prst="rect">
            <a:avLst/>
          </a:prstGeom>
          <a:solidFill>
            <a:srgbClr val="D6E9F2"/>
          </a:solidFill>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Content Placeholder 3">
            <a:extLst>
              <a:ext uri="{FF2B5EF4-FFF2-40B4-BE49-F238E27FC236}">
                <a16:creationId xmlns:a16="http://schemas.microsoft.com/office/drawing/2014/main" id="{018C88F9-061D-C641-A335-28618704B8E0}"/>
              </a:ext>
            </a:extLst>
          </p:cNvPr>
          <p:cNvSpPr>
            <a:spLocks noGrp="1"/>
          </p:cNvSpPr>
          <p:nvPr>
            <p:ph sz="half" idx="2" hasCustomPrompt="1"/>
          </p:nvPr>
        </p:nvSpPr>
        <p:spPr>
          <a:xfrm>
            <a:off x="686593" y="2252571"/>
            <a:ext cx="5180646" cy="3716575"/>
          </a:xfrm>
          <a:prstGeom prst="rect">
            <a:avLst/>
          </a:prstGeom>
        </p:spPr>
        <p:txBody>
          <a:bodyPr/>
          <a:lstStyle>
            <a:lvl1pPr>
              <a:lnSpc>
                <a:spcPts val="2400"/>
              </a:lnSpc>
              <a:spcBef>
                <a:spcPts val="1000"/>
              </a:spcBef>
              <a:defRPr sz="1800" baseline="0"/>
            </a:lvl1pPr>
            <a:lvl2pPr>
              <a:spcBef>
                <a:spcPts val="1000"/>
              </a:spcBef>
              <a:defRPr sz="1800" baseline="0"/>
            </a:lvl2pPr>
            <a:lvl3pPr>
              <a:spcBef>
                <a:spcPts val="1000"/>
              </a:spcBef>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p:txBody>
      </p:sp>
      <p:sp>
        <p:nvSpPr>
          <p:cNvPr id="11" name="Content Placeholder 3">
            <a:extLst>
              <a:ext uri="{FF2B5EF4-FFF2-40B4-BE49-F238E27FC236}">
                <a16:creationId xmlns:a16="http://schemas.microsoft.com/office/drawing/2014/main" id="{69BDD282-AEF1-FF4D-A786-616931069BA0}"/>
              </a:ext>
            </a:extLst>
          </p:cNvPr>
          <p:cNvSpPr>
            <a:spLocks noGrp="1"/>
          </p:cNvSpPr>
          <p:nvPr>
            <p:ph sz="half" idx="13"/>
          </p:nvPr>
        </p:nvSpPr>
        <p:spPr>
          <a:xfrm>
            <a:off x="6324440" y="1379318"/>
            <a:ext cx="5257962" cy="4348543"/>
          </a:xfrm>
          <a:prstGeom prst="rect">
            <a:avLst/>
          </a:prstGeom>
        </p:spPr>
        <p:txBody>
          <a:bodyPr/>
          <a:lstStyle>
            <a:lvl1pPr marL="0" indent="0">
              <a:buNone/>
              <a:defRPr sz="1800">
                <a:solidFill>
                  <a:srgbClr val="003D67"/>
                </a:solidFill>
              </a:defRPr>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endParaRPr lang="en-US" dirty="0"/>
          </a:p>
        </p:txBody>
      </p:sp>
      <p:sp>
        <p:nvSpPr>
          <p:cNvPr id="2" name="Footer Placeholder 4">
            <a:extLst>
              <a:ext uri="{FF2B5EF4-FFF2-40B4-BE49-F238E27FC236}">
                <a16:creationId xmlns:a16="http://schemas.microsoft.com/office/drawing/2014/main" id="{0ED4D636-C1D0-C46C-E665-BD8B7568F5CF}"/>
              </a:ext>
            </a:extLst>
          </p:cNvPr>
          <p:cNvSpPr>
            <a:spLocks noGrp="1"/>
          </p:cNvSpPr>
          <p:nvPr>
            <p:ph type="ftr" sz="quarter" idx="11"/>
          </p:nvPr>
        </p:nvSpPr>
        <p:spPr>
          <a:xfrm>
            <a:off x="683238" y="406500"/>
            <a:ext cx="3840480" cy="274320"/>
          </a:xfrm>
          <a:prstGeom prst="rect">
            <a:avLst/>
          </a:prstGeom>
        </p:spPr>
        <p:txBody>
          <a:bodyPr/>
          <a:lstStyle>
            <a:lvl1pPr algn="l">
              <a:defRPr sz="1200">
                <a:solidFill>
                  <a:srgbClr val="005188"/>
                </a:solidFill>
                <a:latin typeface="+mj-lt"/>
              </a:defRPr>
            </a:lvl1pPr>
          </a:lstStyle>
          <a:p>
            <a:r>
              <a:rPr lang="en-US"/>
              <a:t>Presentation Name Goes Here</a:t>
            </a:r>
            <a:endParaRPr lang="en-US" dirty="0"/>
          </a:p>
        </p:txBody>
      </p:sp>
      <p:sp>
        <p:nvSpPr>
          <p:cNvPr id="4" name="Slide Number Placeholder 5">
            <a:extLst>
              <a:ext uri="{FF2B5EF4-FFF2-40B4-BE49-F238E27FC236}">
                <a16:creationId xmlns:a16="http://schemas.microsoft.com/office/drawing/2014/main" id="{1DD302FC-E143-232F-4B89-87D19D7E5F81}"/>
              </a:ext>
            </a:extLst>
          </p:cNvPr>
          <p:cNvSpPr>
            <a:spLocks noGrp="1"/>
          </p:cNvSpPr>
          <p:nvPr>
            <p:ph type="sldNum" sz="quarter" idx="12"/>
          </p:nvPr>
        </p:nvSpPr>
        <p:spPr>
          <a:xfrm>
            <a:off x="10591797" y="406500"/>
            <a:ext cx="914403" cy="274320"/>
          </a:xfrm>
          <a:prstGeom prst="rect">
            <a:avLst/>
          </a:prstGeom>
        </p:spPr>
        <p:txBody>
          <a:bodyPr/>
          <a:lstStyle>
            <a:lvl1pPr algn="r">
              <a:defRPr sz="1200">
                <a:solidFill>
                  <a:srgbClr val="005188"/>
                </a:solidFill>
              </a:defRPr>
            </a:lvl1pPr>
          </a:lstStyle>
          <a:p>
            <a:fld id="{8FCC257D-A786-9244-9E17-CE618C8B9275}" type="slidenum">
              <a:rPr lang="en-US" smtClean="0"/>
              <a:pPr/>
              <a:t>‹#›</a:t>
            </a:fld>
            <a:endParaRPr lang="en-US" dirty="0"/>
          </a:p>
        </p:txBody>
      </p:sp>
      <p:sp>
        <p:nvSpPr>
          <p:cNvPr id="7" name="Footer Placeholder 4">
            <a:extLst>
              <a:ext uri="{FF2B5EF4-FFF2-40B4-BE49-F238E27FC236}">
                <a16:creationId xmlns:a16="http://schemas.microsoft.com/office/drawing/2014/main" id="{D8C538D4-57C8-276F-230E-E1B4C5E6E48C}"/>
              </a:ext>
            </a:extLst>
          </p:cNvPr>
          <p:cNvSpPr txBox="1">
            <a:spLocks/>
          </p:cNvSpPr>
          <p:nvPr userDrawn="1"/>
        </p:nvSpPr>
        <p:spPr>
          <a:xfrm>
            <a:off x="4632799" y="406500"/>
            <a:ext cx="29260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solidFill>
                  <a:srgbClr val="005188"/>
                </a:solidFill>
              </a:rPr>
              <a:t>Federal Emergency Management Agency</a:t>
            </a:r>
          </a:p>
        </p:txBody>
      </p:sp>
      <p:sp>
        <p:nvSpPr>
          <p:cNvPr id="8" name="Footer Placeholder 4">
            <a:extLst>
              <a:ext uri="{FF2B5EF4-FFF2-40B4-BE49-F238E27FC236}">
                <a16:creationId xmlns:a16="http://schemas.microsoft.com/office/drawing/2014/main" id="{3C4275F6-B661-3AC7-4E64-07ED72025A43}"/>
              </a:ext>
            </a:extLst>
          </p:cNvPr>
          <p:cNvSpPr txBox="1">
            <a:spLocks/>
          </p:cNvSpPr>
          <p:nvPr userDrawn="1"/>
        </p:nvSpPr>
        <p:spPr>
          <a:xfrm>
            <a:off x="683238" y="6177180"/>
            <a:ext cx="38404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dirty="0">
                <a:solidFill>
                  <a:srgbClr val="005188"/>
                </a:solidFill>
                <a:effectLst/>
                <a:latin typeface="+mj-lt"/>
              </a:rPr>
              <a:t>Helping people before, during and after disasters</a:t>
            </a:r>
            <a:endParaRPr lang="en-US" dirty="0">
              <a:solidFill>
                <a:srgbClr val="005188"/>
              </a:solidFill>
              <a:latin typeface="+mj-lt"/>
            </a:endParaRPr>
          </a:p>
        </p:txBody>
      </p:sp>
      <p:sp>
        <p:nvSpPr>
          <p:cNvPr id="12" name="Slide Number Placeholder 5">
            <a:extLst>
              <a:ext uri="{FF2B5EF4-FFF2-40B4-BE49-F238E27FC236}">
                <a16:creationId xmlns:a16="http://schemas.microsoft.com/office/drawing/2014/main" id="{32F96268-9F6D-B7C4-2E88-CAFD7FF012C1}"/>
              </a:ext>
            </a:extLst>
          </p:cNvPr>
          <p:cNvSpPr txBox="1">
            <a:spLocks/>
          </p:cNvSpPr>
          <p:nvPr userDrawn="1"/>
        </p:nvSpPr>
        <p:spPr>
          <a:xfrm>
            <a:off x="10591797" y="6177180"/>
            <a:ext cx="914403" cy="27432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005188"/>
                </a:solidFill>
              </a:rPr>
              <a:t>FEMA.GOV</a:t>
            </a:r>
          </a:p>
        </p:txBody>
      </p:sp>
      <p:cxnSp>
        <p:nvCxnSpPr>
          <p:cNvPr id="13" name="Straight Connector 12">
            <a:extLst>
              <a:ext uri="{FF2B5EF4-FFF2-40B4-BE49-F238E27FC236}">
                <a16:creationId xmlns:a16="http://schemas.microsoft.com/office/drawing/2014/main" id="{02981E66-FD99-912B-8622-449D06E986CE}"/>
              </a:ext>
            </a:extLst>
          </p:cNvPr>
          <p:cNvCxnSpPr>
            <a:cxnSpLocks/>
          </p:cNvCxnSpPr>
          <p:nvPr userDrawn="1"/>
        </p:nvCxnSpPr>
        <p:spPr>
          <a:xfrm>
            <a:off x="4397188" y="6314340"/>
            <a:ext cx="5962427" cy="0"/>
          </a:xfrm>
          <a:prstGeom prst="line">
            <a:avLst/>
          </a:prstGeom>
          <a:ln w="19050">
            <a:solidFill>
              <a:srgbClr val="005188"/>
            </a:solidFill>
          </a:ln>
        </p:spPr>
        <p:style>
          <a:lnRef idx="1">
            <a:schemeClr val="accent3"/>
          </a:lnRef>
          <a:fillRef idx="0">
            <a:schemeClr val="accent3"/>
          </a:fillRef>
          <a:effectRef idx="0">
            <a:schemeClr val="accent3"/>
          </a:effectRef>
          <a:fontRef idx="minor">
            <a:schemeClr val="tx1"/>
          </a:fontRef>
        </p:style>
      </p:cxnSp>
      <p:sp>
        <p:nvSpPr>
          <p:cNvPr id="15" name="Title 12">
            <a:extLst>
              <a:ext uri="{FF2B5EF4-FFF2-40B4-BE49-F238E27FC236}">
                <a16:creationId xmlns:a16="http://schemas.microsoft.com/office/drawing/2014/main" id="{23A86A49-3205-CCA8-1F08-9999A53DA502}"/>
              </a:ext>
            </a:extLst>
          </p:cNvPr>
          <p:cNvSpPr>
            <a:spLocks noGrp="1"/>
          </p:cNvSpPr>
          <p:nvPr>
            <p:ph type="title" hasCustomPrompt="1"/>
          </p:nvPr>
        </p:nvSpPr>
        <p:spPr>
          <a:xfrm>
            <a:off x="686593" y="1130139"/>
            <a:ext cx="5180646" cy="914400"/>
          </a:xfrm>
          <a:prstGeom prst="rect">
            <a:avLst/>
          </a:prstGeom>
        </p:spPr>
        <p:txBody>
          <a:bodyPr anchor="t"/>
          <a:lstStyle>
            <a:lvl1pPr>
              <a:lnSpc>
                <a:spcPts val="3600"/>
              </a:lnSpc>
              <a:defRPr sz="3600">
                <a:solidFill>
                  <a:srgbClr val="005288"/>
                </a:solidFill>
                <a:latin typeface="Franklin Gothic Heavy" panose="020B0903020102020204" pitchFamily="34" charset="0"/>
              </a:defRPr>
            </a:lvl1pPr>
          </a:lstStyle>
          <a:p>
            <a:r>
              <a:rPr lang="en-US" dirty="0"/>
              <a:t>THE TWO LINE TITLE GOES HERE</a:t>
            </a:r>
          </a:p>
        </p:txBody>
      </p:sp>
      <p:sp>
        <p:nvSpPr>
          <p:cNvPr id="17" name="Rectangle 16">
            <a:extLst>
              <a:ext uri="{FF2B5EF4-FFF2-40B4-BE49-F238E27FC236}">
                <a16:creationId xmlns:a16="http://schemas.microsoft.com/office/drawing/2014/main" id="{D2AE0455-A54A-A1F6-F438-32E83F7066C5}"/>
              </a:ext>
            </a:extLst>
          </p:cNvPr>
          <p:cNvSpPr/>
          <p:nvPr userDrawn="1"/>
        </p:nvSpPr>
        <p:spPr>
          <a:xfrm>
            <a:off x="-2562" y="1138020"/>
            <a:ext cx="228600" cy="914400"/>
          </a:xfrm>
          <a:prstGeom prst="rect">
            <a:avLst/>
          </a:prstGeom>
          <a:solidFill>
            <a:srgbClr val="D24B6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336411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w/o Tit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02B124E-1302-F2FA-C60D-1E138316DDEE}"/>
              </a:ext>
            </a:extLst>
          </p:cNvPr>
          <p:cNvSpPr/>
          <p:nvPr userDrawn="1"/>
        </p:nvSpPr>
        <p:spPr>
          <a:xfrm>
            <a:off x="0" y="0"/>
            <a:ext cx="12192000" cy="1828800"/>
          </a:xfrm>
          <a:prstGeom prst="rect">
            <a:avLst/>
          </a:prstGeom>
          <a:solidFill>
            <a:srgbClr val="D6E9F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 name="Content Placeholder 2"/>
          <p:cNvSpPr>
            <a:spLocks noGrp="1"/>
          </p:cNvSpPr>
          <p:nvPr>
            <p:ph sz="half" idx="1" hasCustomPrompt="1"/>
          </p:nvPr>
        </p:nvSpPr>
        <p:spPr>
          <a:xfrm>
            <a:off x="726018" y="1130138"/>
            <a:ext cx="5268383" cy="4839005"/>
          </a:xfrm>
          <a:prstGeom prst="rect">
            <a:avLst/>
          </a:prstGeom>
          <a:solidFill>
            <a:schemeClr val="bg1"/>
          </a:solidFill>
        </p:spPr>
        <p:txBody>
          <a:bodyPr/>
          <a:lstStyle>
            <a:lvl1pPr>
              <a:defRPr sz="1800"/>
            </a:lvl1pPr>
            <a:lvl2pPr>
              <a:spcBef>
                <a:spcPts val="1000"/>
              </a:spcBef>
              <a:defRPr sz="1800"/>
            </a:lvl2pPr>
            <a:lvl3pPr>
              <a:spcBef>
                <a:spcPts val="1000"/>
              </a:spcBef>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6314018" y="1130138"/>
            <a:ext cx="5268383" cy="4839005"/>
          </a:xfrm>
          <a:prstGeom prst="rect">
            <a:avLst/>
          </a:prstGeom>
          <a:solidFill>
            <a:schemeClr val="bg1"/>
          </a:solidFill>
        </p:spPr>
        <p:txBody>
          <a:bodyPr/>
          <a:lstStyle>
            <a:lvl1pPr>
              <a:defRPr sz="1800"/>
            </a:lvl1pPr>
            <a:lvl2pPr>
              <a:spcBef>
                <a:spcPts val="1000"/>
              </a:spcBef>
              <a:defRPr sz="1800"/>
            </a:lvl2pPr>
            <a:lvl3pPr>
              <a:spcBef>
                <a:spcPts val="1000"/>
              </a:spcBef>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p:txBody>
      </p:sp>
      <p:sp>
        <p:nvSpPr>
          <p:cNvPr id="6" name="Footer Placeholder 4">
            <a:extLst>
              <a:ext uri="{FF2B5EF4-FFF2-40B4-BE49-F238E27FC236}">
                <a16:creationId xmlns:a16="http://schemas.microsoft.com/office/drawing/2014/main" id="{1ECD2C18-1412-3967-253F-C4C71881EDB3}"/>
              </a:ext>
            </a:extLst>
          </p:cNvPr>
          <p:cNvSpPr>
            <a:spLocks noGrp="1"/>
          </p:cNvSpPr>
          <p:nvPr>
            <p:ph type="ftr" sz="quarter" idx="11"/>
          </p:nvPr>
        </p:nvSpPr>
        <p:spPr>
          <a:xfrm>
            <a:off x="683238" y="406500"/>
            <a:ext cx="3840480" cy="274320"/>
          </a:xfrm>
          <a:prstGeom prst="rect">
            <a:avLst/>
          </a:prstGeom>
        </p:spPr>
        <p:txBody>
          <a:bodyPr/>
          <a:lstStyle>
            <a:lvl1pPr algn="l">
              <a:defRPr sz="1200">
                <a:solidFill>
                  <a:srgbClr val="005188"/>
                </a:solidFill>
                <a:latin typeface="+mj-lt"/>
              </a:defRPr>
            </a:lvl1pPr>
          </a:lstStyle>
          <a:p>
            <a:r>
              <a:rPr lang="en-US"/>
              <a:t>Presentation Name Goes Here</a:t>
            </a:r>
            <a:endParaRPr lang="en-US" dirty="0"/>
          </a:p>
        </p:txBody>
      </p:sp>
      <p:sp>
        <p:nvSpPr>
          <p:cNvPr id="7" name="Slide Number Placeholder 5">
            <a:extLst>
              <a:ext uri="{FF2B5EF4-FFF2-40B4-BE49-F238E27FC236}">
                <a16:creationId xmlns:a16="http://schemas.microsoft.com/office/drawing/2014/main" id="{AFDDF51C-031E-BA3B-8010-40977CA24D8E}"/>
              </a:ext>
            </a:extLst>
          </p:cNvPr>
          <p:cNvSpPr>
            <a:spLocks noGrp="1"/>
          </p:cNvSpPr>
          <p:nvPr>
            <p:ph type="sldNum" sz="quarter" idx="12"/>
          </p:nvPr>
        </p:nvSpPr>
        <p:spPr>
          <a:xfrm>
            <a:off x="10591797" y="406500"/>
            <a:ext cx="914403" cy="274320"/>
          </a:xfrm>
          <a:prstGeom prst="rect">
            <a:avLst/>
          </a:prstGeom>
        </p:spPr>
        <p:txBody>
          <a:bodyPr/>
          <a:lstStyle>
            <a:lvl1pPr algn="r">
              <a:defRPr sz="1200">
                <a:solidFill>
                  <a:srgbClr val="005188"/>
                </a:solidFill>
              </a:defRPr>
            </a:lvl1pPr>
          </a:lstStyle>
          <a:p>
            <a:fld id="{8FCC257D-A786-9244-9E17-CE618C8B9275}" type="slidenum">
              <a:rPr lang="en-US" smtClean="0"/>
              <a:pPr/>
              <a:t>‹#›</a:t>
            </a:fld>
            <a:endParaRPr lang="en-US" dirty="0"/>
          </a:p>
        </p:txBody>
      </p:sp>
      <p:sp>
        <p:nvSpPr>
          <p:cNvPr id="8" name="Footer Placeholder 4">
            <a:extLst>
              <a:ext uri="{FF2B5EF4-FFF2-40B4-BE49-F238E27FC236}">
                <a16:creationId xmlns:a16="http://schemas.microsoft.com/office/drawing/2014/main" id="{67C50EF1-3987-5BC7-70C8-B11FC2AFAF21}"/>
              </a:ext>
            </a:extLst>
          </p:cNvPr>
          <p:cNvSpPr txBox="1">
            <a:spLocks/>
          </p:cNvSpPr>
          <p:nvPr userDrawn="1"/>
        </p:nvSpPr>
        <p:spPr>
          <a:xfrm>
            <a:off x="4632799" y="406500"/>
            <a:ext cx="29260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solidFill>
                  <a:srgbClr val="005188"/>
                </a:solidFill>
              </a:rPr>
              <a:t>Federal Emergency Management Agency</a:t>
            </a:r>
          </a:p>
        </p:txBody>
      </p:sp>
      <p:sp>
        <p:nvSpPr>
          <p:cNvPr id="14" name="Footer Placeholder 4">
            <a:extLst>
              <a:ext uri="{FF2B5EF4-FFF2-40B4-BE49-F238E27FC236}">
                <a16:creationId xmlns:a16="http://schemas.microsoft.com/office/drawing/2014/main" id="{6516D758-E3F4-68B9-18D4-8D6CF0DF8DE5}"/>
              </a:ext>
            </a:extLst>
          </p:cNvPr>
          <p:cNvSpPr txBox="1">
            <a:spLocks/>
          </p:cNvSpPr>
          <p:nvPr userDrawn="1"/>
        </p:nvSpPr>
        <p:spPr>
          <a:xfrm>
            <a:off x="683238" y="6177180"/>
            <a:ext cx="38404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dirty="0">
                <a:solidFill>
                  <a:srgbClr val="005188"/>
                </a:solidFill>
                <a:effectLst/>
                <a:latin typeface="+mj-lt"/>
              </a:rPr>
              <a:t>Helping people before, during and after disasters</a:t>
            </a:r>
            <a:endParaRPr lang="en-US" dirty="0">
              <a:solidFill>
                <a:srgbClr val="005188"/>
              </a:solidFill>
              <a:latin typeface="+mj-lt"/>
            </a:endParaRPr>
          </a:p>
        </p:txBody>
      </p:sp>
      <p:sp>
        <p:nvSpPr>
          <p:cNvPr id="15" name="Slide Number Placeholder 5">
            <a:extLst>
              <a:ext uri="{FF2B5EF4-FFF2-40B4-BE49-F238E27FC236}">
                <a16:creationId xmlns:a16="http://schemas.microsoft.com/office/drawing/2014/main" id="{1C6F70BC-CBDC-9AF6-7743-3DD1BE03F3DA}"/>
              </a:ext>
            </a:extLst>
          </p:cNvPr>
          <p:cNvSpPr txBox="1">
            <a:spLocks/>
          </p:cNvSpPr>
          <p:nvPr userDrawn="1"/>
        </p:nvSpPr>
        <p:spPr>
          <a:xfrm>
            <a:off x="10591797" y="6177180"/>
            <a:ext cx="914403" cy="27432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005188"/>
                </a:solidFill>
              </a:rPr>
              <a:t>FEMA.GOV</a:t>
            </a:r>
          </a:p>
        </p:txBody>
      </p:sp>
      <p:cxnSp>
        <p:nvCxnSpPr>
          <p:cNvPr id="16" name="Straight Connector 15">
            <a:extLst>
              <a:ext uri="{FF2B5EF4-FFF2-40B4-BE49-F238E27FC236}">
                <a16:creationId xmlns:a16="http://schemas.microsoft.com/office/drawing/2014/main" id="{312893C8-A50A-C8C8-CF40-26218FBF10F1}"/>
              </a:ext>
            </a:extLst>
          </p:cNvPr>
          <p:cNvCxnSpPr>
            <a:cxnSpLocks/>
          </p:cNvCxnSpPr>
          <p:nvPr userDrawn="1"/>
        </p:nvCxnSpPr>
        <p:spPr>
          <a:xfrm>
            <a:off x="4397188" y="6314340"/>
            <a:ext cx="5962427" cy="0"/>
          </a:xfrm>
          <a:prstGeom prst="line">
            <a:avLst/>
          </a:prstGeom>
          <a:ln w="19050">
            <a:solidFill>
              <a:srgbClr val="005188"/>
            </a:solidFill>
          </a:ln>
        </p:spPr>
        <p:style>
          <a:lnRef idx="1">
            <a:schemeClr val="accent3"/>
          </a:lnRef>
          <a:fillRef idx="0">
            <a:schemeClr val="accent3"/>
          </a:fillRef>
          <a:effectRef idx="0">
            <a:schemeClr val="accent3"/>
          </a:effectRef>
          <a:fontRef idx="minor">
            <a:schemeClr val="tx1"/>
          </a:fontRef>
        </p:style>
      </p:cxnSp>
      <p:sp>
        <p:nvSpPr>
          <p:cNvPr id="19" name="Rectangle 18">
            <a:extLst>
              <a:ext uri="{FF2B5EF4-FFF2-40B4-BE49-F238E27FC236}">
                <a16:creationId xmlns:a16="http://schemas.microsoft.com/office/drawing/2014/main" id="{F516853A-72C1-7230-F779-0F090CB6C914}"/>
              </a:ext>
            </a:extLst>
          </p:cNvPr>
          <p:cNvSpPr/>
          <p:nvPr userDrawn="1"/>
        </p:nvSpPr>
        <p:spPr>
          <a:xfrm>
            <a:off x="637518" y="1130138"/>
            <a:ext cx="91440" cy="4837176"/>
          </a:xfrm>
          <a:prstGeom prst="rect">
            <a:avLst/>
          </a:prstGeom>
          <a:solidFill>
            <a:srgbClr val="3D98C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0" name="Rectangle 19">
            <a:extLst>
              <a:ext uri="{FF2B5EF4-FFF2-40B4-BE49-F238E27FC236}">
                <a16:creationId xmlns:a16="http://schemas.microsoft.com/office/drawing/2014/main" id="{BF0052B5-05DF-9ABD-AAE8-ED25B6DE63DE}"/>
              </a:ext>
            </a:extLst>
          </p:cNvPr>
          <p:cNvSpPr/>
          <p:nvPr userDrawn="1"/>
        </p:nvSpPr>
        <p:spPr>
          <a:xfrm>
            <a:off x="6222578" y="1131967"/>
            <a:ext cx="91440" cy="4837176"/>
          </a:xfrm>
          <a:prstGeom prst="rect">
            <a:avLst/>
          </a:prstGeom>
          <a:solidFill>
            <a:srgbClr val="3D98C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919410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B4145B1-15FA-7C9E-703D-DBDBA76AE332}"/>
              </a:ext>
            </a:extLst>
          </p:cNvPr>
          <p:cNvSpPr>
            <a:spLocks noGrp="1"/>
          </p:cNvSpPr>
          <p:nvPr>
            <p:ph type="ftr" sz="quarter" idx="11"/>
          </p:nvPr>
        </p:nvSpPr>
        <p:spPr>
          <a:xfrm>
            <a:off x="683238" y="406500"/>
            <a:ext cx="3840480" cy="274320"/>
          </a:xfrm>
          <a:prstGeom prst="rect">
            <a:avLst/>
          </a:prstGeom>
        </p:spPr>
        <p:txBody>
          <a:bodyPr/>
          <a:lstStyle>
            <a:lvl1pPr algn="l">
              <a:defRPr sz="1200">
                <a:solidFill>
                  <a:srgbClr val="005188"/>
                </a:solidFill>
                <a:latin typeface="+mj-lt"/>
              </a:defRPr>
            </a:lvl1pPr>
          </a:lstStyle>
          <a:p>
            <a:r>
              <a:rPr lang="en-US"/>
              <a:t>Presentation Name Goes Here</a:t>
            </a:r>
            <a:endParaRPr lang="en-US" dirty="0"/>
          </a:p>
        </p:txBody>
      </p:sp>
      <p:sp>
        <p:nvSpPr>
          <p:cNvPr id="3" name="Slide Number Placeholder 5">
            <a:extLst>
              <a:ext uri="{FF2B5EF4-FFF2-40B4-BE49-F238E27FC236}">
                <a16:creationId xmlns:a16="http://schemas.microsoft.com/office/drawing/2014/main" id="{7E699EF9-52F4-410D-ED01-57F736BE2764}"/>
              </a:ext>
            </a:extLst>
          </p:cNvPr>
          <p:cNvSpPr>
            <a:spLocks noGrp="1"/>
          </p:cNvSpPr>
          <p:nvPr>
            <p:ph type="sldNum" sz="quarter" idx="12"/>
          </p:nvPr>
        </p:nvSpPr>
        <p:spPr>
          <a:xfrm>
            <a:off x="10591797" y="406500"/>
            <a:ext cx="914403" cy="274320"/>
          </a:xfrm>
          <a:prstGeom prst="rect">
            <a:avLst/>
          </a:prstGeom>
        </p:spPr>
        <p:txBody>
          <a:bodyPr/>
          <a:lstStyle>
            <a:lvl1pPr algn="r">
              <a:defRPr sz="1200">
                <a:solidFill>
                  <a:srgbClr val="005188"/>
                </a:solidFill>
              </a:defRPr>
            </a:lvl1pPr>
          </a:lstStyle>
          <a:p>
            <a:fld id="{8FCC257D-A786-9244-9E17-CE618C8B9275}" type="slidenum">
              <a:rPr lang="en-US" smtClean="0"/>
              <a:pPr/>
              <a:t>‹#›</a:t>
            </a:fld>
            <a:endParaRPr lang="en-US" dirty="0"/>
          </a:p>
        </p:txBody>
      </p:sp>
      <p:sp>
        <p:nvSpPr>
          <p:cNvPr id="4" name="Footer Placeholder 4">
            <a:extLst>
              <a:ext uri="{FF2B5EF4-FFF2-40B4-BE49-F238E27FC236}">
                <a16:creationId xmlns:a16="http://schemas.microsoft.com/office/drawing/2014/main" id="{B17AD8DE-DB8C-B2B0-B69C-1F3978C2BC2B}"/>
              </a:ext>
            </a:extLst>
          </p:cNvPr>
          <p:cNvSpPr txBox="1">
            <a:spLocks/>
          </p:cNvSpPr>
          <p:nvPr userDrawn="1"/>
        </p:nvSpPr>
        <p:spPr>
          <a:xfrm>
            <a:off x="4632799" y="406500"/>
            <a:ext cx="29260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solidFill>
                  <a:srgbClr val="005188"/>
                </a:solidFill>
              </a:rPr>
              <a:t>Federal Emergency Management Agency</a:t>
            </a:r>
          </a:p>
        </p:txBody>
      </p:sp>
      <p:sp>
        <p:nvSpPr>
          <p:cNvPr id="5" name="Footer Placeholder 4">
            <a:extLst>
              <a:ext uri="{FF2B5EF4-FFF2-40B4-BE49-F238E27FC236}">
                <a16:creationId xmlns:a16="http://schemas.microsoft.com/office/drawing/2014/main" id="{D308ACF4-21C6-CE3F-6145-740A2C08C091}"/>
              </a:ext>
            </a:extLst>
          </p:cNvPr>
          <p:cNvSpPr txBox="1">
            <a:spLocks/>
          </p:cNvSpPr>
          <p:nvPr userDrawn="1"/>
        </p:nvSpPr>
        <p:spPr>
          <a:xfrm>
            <a:off x="683238" y="6177180"/>
            <a:ext cx="38404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dirty="0">
                <a:solidFill>
                  <a:srgbClr val="005188"/>
                </a:solidFill>
                <a:effectLst/>
                <a:latin typeface="+mj-lt"/>
              </a:rPr>
              <a:t>Helping people before, during and after disasters</a:t>
            </a:r>
            <a:endParaRPr lang="en-US" dirty="0">
              <a:solidFill>
                <a:srgbClr val="005188"/>
              </a:solidFill>
              <a:latin typeface="+mj-lt"/>
            </a:endParaRPr>
          </a:p>
        </p:txBody>
      </p:sp>
      <p:sp>
        <p:nvSpPr>
          <p:cNvPr id="6" name="Slide Number Placeholder 5">
            <a:extLst>
              <a:ext uri="{FF2B5EF4-FFF2-40B4-BE49-F238E27FC236}">
                <a16:creationId xmlns:a16="http://schemas.microsoft.com/office/drawing/2014/main" id="{7CC9F2CA-B8A0-323E-5457-183C7944C11A}"/>
              </a:ext>
            </a:extLst>
          </p:cNvPr>
          <p:cNvSpPr txBox="1">
            <a:spLocks/>
          </p:cNvSpPr>
          <p:nvPr userDrawn="1"/>
        </p:nvSpPr>
        <p:spPr>
          <a:xfrm>
            <a:off x="10591797" y="6177180"/>
            <a:ext cx="914403" cy="27432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005188"/>
                </a:solidFill>
              </a:rPr>
              <a:t>FEMA.GOV</a:t>
            </a:r>
          </a:p>
        </p:txBody>
      </p:sp>
      <p:cxnSp>
        <p:nvCxnSpPr>
          <p:cNvPr id="7" name="Straight Connector 6">
            <a:extLst>
              <a:ext uri="{FF2B5EF4-FFF2-40B4-BE49-F238E27FC236}">
                <a16:creationId xmlns:a16="http://schemas.microsoft.com/office/drawing/2014/main" id="{056C01E1-CE9A-46A3-9AA9-4DF09A79E39E}"/>
              </a:ext>
            </a:extLst>
          </p:cNvPr>
          <p:cNvCxnSpPr>
            <a:cxnSpLocks/>
          </p:cNvCxnSpPr>
          <p:nvPr userDrawn="1"/>
        </p:nvCxnSpPr>
        <p:spPr>
          <a:xfrm>
            <a:off x="4397188" y="6314340"/>
            <a:ext cx="5962427" cy="0"/>
          </a:xfrm>
          <a:prstGeom prst="line">
            <a:avLst/>
          </a:prstGeom>
          <a:ln w="19050">
            <a:solidFill>
              <a:srgbClr val="005188"/>
            </a:solidFill>
          </a:ln>
        </p:spPr>
        <p:style>
          <a:lnRef idx="1">
            <a:schemeClr val="accent3"/>
          </a:lnRef>
          <a:fillRef idx="0">
            <a:schemeClr val="accent3"/>
          </a:fillRef>
          <a:effectRef idx="0">
            <a:schemeClr val="accent3"/>
          </a:effectRef>
          <a:fontRef idx="minor">
            <a:schemeClr val="tx1"/>
          </a:fontRef>
        </p:style>
      </p:cxnSp>
      <p:sp>
        <p:nvSpPr>
          <p:cNvPr id="11" name="Rectangle 10">
            <a:extLst>
              <a:ext uri="{FF2B5EF4-FFF2-40B4-BE49-F238E27FC236}">
                <a16:creationId xmlns:a16="http://schemas.microsoft.com/office/drawing/2014/main" id="{D2E4E0A0-CED8-8317-1D6C-BCE57BF9B787}"/>
              </a:ext>
            </a:extLst>
          </p:cNvPr>
          <p:cNvSpPr/>
          <p:nvPr userDrawn="1"/>
        </p:nvSpPr>
        <p:spPr>
          <a:xfrm>
            <a:off x="4397188" y="896473"/>
            <a:ext cx="7794812" cy="5072674"/>
          </a:xfrm>
          <a:prstGeom prst="rect">
            <a:avLst/>
          </a:prstGeom>
          <a:solidFill>
            <a:srgbClr val="D6E9F2"/>
          </a:solidFill>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Content Placeholder 3">
            <a:extLst>
              <a:ext uri="{FF2B5EF4-FFF2-40B4-BE49-F238E27FC236}">
                <a16:creationId xmlns:a16="http://schemas.microsoft.com/office/drawing/2014/main" id="{25C6D8D2-7D1D-C23D-9518-646A80E7093E}"/>
              </a:ext>
            </a:extLst>
          </p:cNvPr>
          <p:cNvSpPr>
            <a:spLocks noGrp="1"/>
          </p:cNvSpPr>
          <p:nvPr>
            <p:ph sz="half" idx="13" hasCustomPrompt="1"/>
          </p:nvPr>
        </p:nvSpPr>
        <p:spPr>
          <a:xfrm>
            <a:off x="4867836" y="2252572"/>
            <a:ext cx="6638364" cy="3475289"/>
          </a:xfrm>
          <a:prstGeom prst="rect">
            <a:avLst/>
          </a:prstGeom>
        </p:spPr>
        <p:txBody>
          <a:bodyPr/>
          <a:lstStyle>
            <a:lvl1pPr marL="0" indent="0">
              <a:lnSpc>
                <a:spcPct val="100000"/>
              </a:lnSpc>
              <a:buNone/>
              <a:defRPr sz="1800">
                <a:solidFill>
                  <a:srgbClr val="003D67"/>
                </a:solidFill>
              </a:defRPr>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dirty="0"/>
              <a:t>Content</a:t>
            </a:r>
          </a:p>
        </p:txBody>
      </p:sp>
      <p:sp>
        <p:nvSpPr>
          <p:cNvPr id="17" name="Rectangle 16">
            <a:extLst>
              <a:ext uri="{FF2B5EF4-FFF2-40B4-BE49-F238E27FC236}">
                <a16:creationId xmlns:a16="http://schemas.microsoft.com/office/drawing/2014/main" id="{A6222519-922C-27A0-DCF5-9069E8C56E39}"/>
              </a:ext>
            </a:extLst>
          </p:cNvPr>
          <p:cNvSpPr/>
          <p:nvPr userDrawn="1"/>
        </p:nvSpPr>
        <p:spPr>
          <a:xfrm>
            <a:off x="4397188" y="1138020"/>
            <a:ext cx="228600" cy="914400"/>
          </a:xfrm>
          <a:prstGeom prst="rect">
            <a:avLst/>
          </a:prstGeom>
          <a:solidFill>
            <a:srgbClr val="3D98C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2" name="Title 21">
            <a:extLst>
              <a:ext uri="{FF2B5EF4-FFF2-40B4-BE49-F238E27FC236}">
                <a16:creationId xmlns:a16="http://schemas.microsoft.com/office/drawing/2014/main" id="{C2C4FB7E-9173-A538-6611-7109EBAA5AAE}"/>
              </a:ext>
            </a:extLst>
          </p:cNvPr>
          <p:cNvSpPr>
            <a:spLocks noGrp="1"/>
          </p:cNvSpPr>
          <p:nvPr>
            <p:ph type="title" hasCustomPrompt="1"/>
          </p:nvPr>
        </p:nvSpPr>
        <p:spPr>
          <a:xfrm>
            <a:off x="4867836" y="1146253"/>
            <a:ext cx="6638364" cy="906519"/>
          </a:xfrm>
          <a:prstGeom prst="rect">
            <a:avLst/>
          </a:prstGeom>
        </p:spPr>
        <p:txBody>
          <a:bodyPr/>
          <a:lstStyle>
            <a:lvl1pPr>
              <a:lnSpc>
                <a:spcPts val="3600"/>
              </a:lnSpc>
              <a:defRPr sz="3600">
                <a:solidFill>
                  <a:srgbClr val="003D67"/>
                </a:solidFill>
                <a:latin typeface="Franklin Gothic Heavy" panose="020B0903020102020204" pitchFamily="34" charset="0"/>
              </a:defRPr>
            </a:lvl1pPr>
          </a:lstStyle>
          <a:p>
            <a:r>
              <a:rPr lang="en-US" dirty="0"/>
              <a:t>THE TWO LINE TITLE GOES HERE</a:t>
            </a:r>
          </a:p>
        </p:txBody>
      </p:sp>
    </p:spTree>
    <p:extLst>
      <p:ext uri="{BB962C8B-B14F-4D97-AF65-F5344CB8AC3E}">
        <p14:creationId xmlns:p14="http://schemas.microsoft.com/office/powerpoint/2010/main" val="17720713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7332F2-6FCD-D94C-1516-FC50C5F3E980}"/>
              </a:ext>
            </a:extLst>
          </p:cNvPr>
          <p:cNvSpPr/>
          <p:nvPr userDrawn="1"/>
        </p:nvSpPr>
        <p:spPr>
          <a:xfrm>
            <a:off x="0" y="-1"/>
            <a:ext cx="12192000" cy="2153337"/>
          </a:xfrm>
          <a:prstGeom prst="rect">
            <a:avLst/>
          </a:prstGeom>
          <a:solidFill>
            <a:srgbClr val="003D67"/>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4" name="Content Placeholder 3"/>
          <p:cNvSpPr>
            <a:spLocks noGrp="1"/>
          </p:cNvSpPr>
          <p:nvPr>
            <p:ph sz="half" idx="2" hasCustomPrompt="1"/>
          </p:nvPr>
        </p:nvSpPr>
        <p:spPr>
          <a:xfrm>
            <a:off x="683238" y="2672869"/>
            <a:ext cx="5297638" cy="3297609"/>
          </a:xfrm>
          <a:prstGeom prst="rect">
            <a:avLst/>
          </a:prstGeom>
          <a:solidFill>
            <a:srgbClr val="D6E9F2">
              <a:alpha val="50000"/>
            </a:srgbClr>
          </a:solidFill>
        </p:spPr>
        <p:txBody>
          <a:bodyPr/>
          <a:lstStyle>
            <a:lvl1pPr>
              <a:lnSpc>
                <a:spcPts val="2400"/>
              </a:lnSpc>
              <a:spcBef>
                <a:spcPts val="1000"/>
              </a:spcBef>
              <a:defRPr sz="1800" baseline="0"/>
            </a:lvl1pPr>
            <a:lvl2pPr>
              <a:spcBef>
                <a:spcPts val="1000"/>
              </a:spcBef>
              <a:defRPr sz="1800" baseline="0"/>
            </a:lvl2pPr>
            <a:lvl3pPr>
              <a:spcBef>
                <a:spcPts val="1000"/>
              </a:spcBef>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p:txBody>
      </p:sp>
      <p:sp>
        <p:nvSpPr>
          <p:cNvPr id="5" name="Text Placeholder 4"/>
          <p:cNvSpPr>
            <a:spLocks noGrp="1"/>
          </p:cNvSpPr>
          <p:nvPr>
            <p:ph type="body" sz="quarter" idx="3" hasCustomPrompt="1"/>
          </p:nvPr>
        </p:nvSpPr>
        <p:spPr>
          <a:xfrm>
            <a:off x="6209116" y="1662990"/>
            <a:ext cx="5297084" cy="1009880"/>
          </a:xfrm>
          <a:prstGeom prst="rect">
            <a:avLst/>
          </a:prstGeom>
          <a:solidFill>
            <a:srgbClr val="B8D9E8"/>
          </a:solidFill>
        </p:spPr>
        <p:txBody>
          <a:bodyPr anchor="ctr">
            <a:noAutofit/>
          </a:bodyPr>
          <a:lstStyle>
            <a:lvl1pPr marL="0" indent="0" algn="l">
              <a:buNone/>
              <a:defRPr sz="2800" b="1">
                <a:solidFill>
                  <a:srgbClr val="003D67"/>
                </a:solidFill>
                <a:latin typeface="+mj-lt"/>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6" name="Content Placeholder 5"/>
          <p:cNvSpPr>
            <a:spLocks noGrp="1"/>
          </p:cNvSpPr>
          <p:nvPr>
            <p:ph sz="quarter" idx="4" hasCustomPrompt="1"/>
          </p:nvPr>
        </p:nvSpPr>
        <p:spPr>
          <a:xfrm>
            <a:off x="6209116" y="2672869"/>
            <a:ext cx="5297084" cy="3297609"/>
          </a:xfrm>
          <a:prstGeom prst="rect">
            <a:avLst/>
          </a:prstGeom>
          <a:solidFill>
            <a:srgbClr val="D6E9F2">
              <a:alpha val="50000"/>
            </a:srgbClr>
          </a:solidFill>
        </p:spPr>
        <p:txBody>
          <a:bodyPr/>
          <a:lstStyle>
            <a:lvl1pPr>
              <a:lnSpc>
                <a:spcPts val="2400"/>
              </a:lnSpc>
              <a:spcBef>
                <a:spcPts val="1000"/>
              </a:spcBef>
              <a:defRPr sz="1800" baseline="0"/>
            </a:lvl1pPr>
            <a:lvl2pPr>
              <a:spcBef>
                <a:spcPts val="1000"/>
              </a:spcBef>
              <a:defRPr sz="1800"/>
            </a:lvl2pPr>
            <a:lvl3pPr>
              <a:spcBef>
                <a:spcPts val="1000"/>
              </a:spcBef>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p:txBody>
      </p:sp>
      <p:sp>
        <p:nvSpPr>
          <p:cNvPr id="19" name="Text Placeholder 4"/>
          <p:cNvSpPr>
            <a:spLocks noGrp="1"/>
          </p:cNvSpPr>
          <p:nvPr>
            <p:ph type="body" sz="quarter" idx="12" hasCustomPrompt="1"/>
          </p:nvPr>
        </p:nvSpPr>
        <p:spPr>
          <a:xfrm>
            <a:off x="683238" y="1662990"/>
            <a:ext cx="5297638" cy="1009880"/>
          </a:xfrm>
          <a:prstGeom prst="rect">
            <a:avLst/>
          </a:prstGeom>
          <a:solidFill>
            <a:srgbClr val="B8D9E8"/>
          </a:solidFill>
        </p:spPr>
        <p:txBody>
          <a:bodyPr anchor="ctr">
            <a:noAutofit/>
          </a:bodyPr>
          <a:lstStyle>
            <a:lvl1pPr marL="0" indent="0" algn="l">
              <a:buNone/>
              <a:defRPr sz="2800" b="1" u="none">
                <a:solidFill>
                  <a:srgbClr val="003D67"/>
                </a:solidFill>
                <a:latin typeface="+mj-lt"/>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2" name="Footer Placeholder 4">
            <a:extLst>
              <a:ext uri="{FF2B5EF4-FFF2-40B4-BE49-F238E27FC236}">
                <a16:creationId xmlns:a16="http://schemas.microsoft.com/office/drawing/2014/main" id="{884D378B-6427-AB6B-6A4F-B5185B6527BA}"/>
              </a:ext>
            </a:extLst>
          </p:cNvPr>
          <p:cNvSpPr>
            <a:spLocks noGrp="1"/>
          </p:cNvSpPr>
          <p:nvPr>
            <p:ph type="ftr" sz="quarter" idx="11"/>
          </p:nvPr>
        </p:nvSpPr>
        <p:spPr>
          <a:xfrm>
            <a:off x="683238" y="406500"/>
            <a:ext cx="3840480" cy="274320"/>
          </a:xfrm>
          <a:prstGeom prst="rect">
            <a:avLst/>
          </a:prstGeom>
        </p:spPr>
        <p:txBody>
          <a:bodyPr/>
          <a:lstStyle>
            <a:lvl1pPr algn="l">
              <a:defRPr sz="1200">
                <a:solidFill>
                  <a:schemeClr val="bg1"/>
                </a:solidFill>
                <a:latin typeface="+mj-lt"/>
              </a:defRPr>
            </a:lvl1pPr>
          </a:lstStyle>
          <a:p>
            <a:r>
              <a:rPr lang="en-US"/>
              <a:t>Presentation Name Goes Here</a:t>
            </a:r>
            <a:endParaRPr lang="en-US" dirty="0"/>
          </a:p>
        </p:txBody>
      </p:sp>
      <p:sp>
        <p:nvSpPr>
          <p:cNvPr id="8" name="Slide Number Placeholder 5">
            <a:extLst>
              <a:ext uri="{FF2B5EF4-FFF2-40B4-BE49-F238E27FC236}">
                <a16:creationId xmlns:a16="http://schemas.microsoft.com/office/drawing/2014/main" id="{DB364FF8-7FFA-5E58-ECFC-3B9DA9651175}"/>
              </a:ext>
            </a:extLst>
          </p:cNvPr>
          <p:cNvSpPr>
            <a:spLocks noGrp="1"/>
          </p:cNvSpPr>
          <p:nvPr>
            <p:ph type="sldNum" sz="quarter" idx="13"/>
          </p:nvPr>
        </p:nvSpPr>
        <p:spPr>
          <a:xfrm>
            <a:off x="10591797" y="406500"/>
            <a:ext cx="914403" cy="274320"/>
          </a:xfrm>
          <a:prstGeom prst="rect">
            <a:avLst/>
          </a:prstGeom>
        </p:spPr>
        <p:txBody>
          <a:bodyPr/>
          <a:lstStyle>
            <a:lvl1pPr algn="r">
              <a:defRPr sz="1200">
                <a:solidFill>
                  <a:schemeClr val="bg1"/>
                </a:solidFill>
              </a:defRPr>
            </a:lvl1pPr>
          </a:lstStyle>
          <a:p>
            <a:fld id="{8FCC257D-A786-9244-9E17-CE618C8B9275}" type="slidenum">
              <a:rPr lang="en-US" smtClean="0"/>
              <a:pPr/>
              <a:t>‹#›</a:t>
            </a:fld>
            <a:endParaRPr lang="en-US" dirty="0"/>
          </a:p>
        </p:txBody>
      </p:sp>
      <p:sp>
        <p:nvSpPr>
          <p:cNvPr id="9" name="Footer Placeholder 4">
            <a:extLst>
              <a:ext uri="{FF2B5EF4-FFF2-40B4-BE49-F238E27FC236}">
                <a16:creationId xmlns:a16="http://schemas.microsoft.com/office/drawing/2014/main" id="{A28DBD12-F45A-04E3-900B-105522635C9D}"/>
              </a:ext>
            </a:extLst>
          </p:cNvPr>
          <p:cNvSpPr txBox="1">
            <a:spLocks/>
          </p:cNvSpPr>
          <p:nvPr userDrawn="1"/>
        </p:nvSpPr>
        <p:spPr>
          <a:xfrm>
            <a:off x="4632799" y="406500"/>
            <a:ext cx="29260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solidFill>
                  <a:schemeClr val="bg1"/>
                </a:solidFill>
              </a:rPr>
              <a:t>Federal Emergency Management Agency</a:t>
            </a:r>
          </a:p>
        </p:txBody>
      </p:sp>
      <p:sp>
        <p:nvSpPr>
          <p:cNvPr id="11" name="Footer Placeholder 4">
            <a:extLst>
              <a:ext uri="{FF2B5EF4-FFF2-40B4-BE49-F238E27FC236}">
                <a16:creationId xmlns:a16="http://schemas.microsoft.com/office/drawing/2014/main" id="{6A272B80-BDB7-41DE-F207-A1D03D96F363}"/>
              </a:ext>
            </a:extLst>
          </p:cNvPr>
          <p:cNvSpPr txBox="1">
            <a:spLocks/>
          </p:cNvSpPr>
          <p:nvPr userDrawn="1"/>
        </p:nvSpPr>
        <p:spPr>
          <a:xfrm>
            <a:off x="683238" y="6177180"/>
            <a:ext cx="38404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dirty="0">
                <a:solidFill>
                  <a:srgbClr val="005188"/>
                </a:solidFill>
                <a:effectLst/>
                <a:latin typeface="+mj-lt"/>
              </a:rPr>
              <a:t>Helping people before, during and after disasters</a:t>
            </a:r>
            <a:endParaRPr lang="en-US" dirty="0">
              <a:solidFill>
                <a:srgbClr val="005188"/>
              </a:solidFill>
              <a:latin typeface="+mj-lt"/>
            </a:endParaRPr>
          </a:p>
        </p:txBody>
      </p:sp>
      <p:sp>
        <p:nvSpPr>
          <p:cNvPr id="12" name="Slide Number Placeholder 5">
            <a:extLst>
              <a:ext uri="{FF2B5EF4-FFF2-40B4-BE49-F238E27FC236}">
                <a16:creationId xmlns:a16="http://schemas.microsoft.com/office/drawing/2014/main" id="{4E0EBCF8-C9FC-B826-E764-B48EAC255FE8}"/>
              </a:ext>
            </a:extLst>
          </p:cNvPr>
          <p:cNvSpPr txBox="1">
            <a:spLocks/>
          </p:cNvSpPr>
          <p:nvPr userDrawn="1"/>
        </p:nvSpPr>
        <p:spPr>
          <a:xfrm>
            <a:off x="10591797" y="6177180"/>
            <a:ext cx="914403" cy="27432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005188"/>
                </a:solidFill>
              </a:rPr>
              <a:t>FEMA.GOV</a:t>
            </a:r>
          </a:p>
        </p:txBody>
      </p:sp>
      <p:cxnSp>
        <p:nvCxnSpPr>
          <p:cNvPr id="13" name="Straight Connector 12">
            <a:extLst>
              <a:ext uri="{FF2B5EF4-FFF2-40B4-BE49-F238E27FC236}">
                <a16:creationId xmlns:a16="http://schemas.microsoft.com/office/drawing/2014/main" id="{03F7EAF3-C21A-2D81-A006-1D67C6D0D873}"/>
              </a:ext>
            </a:extLst>
          </p:cNvPr>
          <p:cNvCxnSpPr>
            <a:cxnSpLocks/>
          </p:cNvCxnSpPr>
          <p:nvPr userDrawn="1"/>
        </p:nvCxnSpPr>
        <p:spPr>
          <a:xfrm>
            <a:off x="4397188" y="6314340"/>
            <a:ext cx="5962427" cy="0"/>
          </a:xfrm>
          <a:prstGeom prst="line">
            <a:avLst/>
          </a:prstGeom>
          <a:ln w="19050">
            <a:solidFill>
              <a:srgbClr val="005188"/>
            </a:solidFill>
          </a:ln>
        </p:spPr>
        <p:style>
          <a:lnRef idx="1">
            <a:schemeClr val="accent3"/>
          </a:lnRef>
          <a:fillRef idx="0">
            <a:schemeClr val="accent3"/>
          </a:fillRef>
          <a:effectRef idx="0">
            <a:schemeClr val="accent3"/>
          </a:effectRef>
          <a:fontRef idx="minor">
            <a:schemeClr val="tx1"/>
          </a:fontRef>
        </p:style>
      </p:cxnSp>
      <p:sp>
        <p:nvSpPr>
          <p:cNvPr id="22" name="Title 20">
            <a:extLst>
              <a:ext uri="{FF2B5EF4-FFF2-40B4-BE49-F238E27FC236}">
                <a16:creationId xmlns:a16="http://schemas.microsoft.com/office/drawing/2014/main" id="{6C6A0C5D-245C-FF97-94A5-BA3749EC1629}"/>
              </a:ext>
            </a:extLst>
          </p:cNvPr>
          <p:cNvSpPr>
            <a:spLocks noGrp="1"/>
          </p:cNvSpPr>
          <p:nvPr>
            <p:ph type="title" hasCustomPrompt="1"/>
          </p:nvPr>
        </p:nvSpPr>
        <p:spPr>
          <a:xfrm>
            <a:off x="683238" y="914497"/>
            <a:ext cx="10822962" cy="457200"/>
          </a:xfrm>
          <a:prstGeom prst="rect">
            <a:avLst/>
          </a:prstGeom>
        </p:spPr>
        <p:txBody>
          <a:bodyPr anchor="ctr"/>
          <a:lstStyle>
            <a:lvl1pPr algn="l">
              <a:defRPr sz="3600">
                <a:solidFill>
                  <a:schemeClr val="bg1"/>
                </a:solidFill>
                <a:latin typeface="Franklin Gothic Heavy" panose="020B0903020102020204" pitchFamily="34" charset="0"/>
              </a:defRPr>
            </a:lvl1pPr>
          </a:lstStyle>
          <a:p>
            <a:r>
              <a:rPr lang="en-US" dirty="0">
                <a:solidFill>
                  <a:srgbClr val="003D67"/>
                </a:solidFill>
              </a:rPr>
              <a:t>Title goes here</a:t>
            </a:r>
          </a:p>
        </p:txBody>
      </p:sp>
    </p:spTree>
    <p:extLst>
      <p:ext uri="{BB962C8B-B14F-4D97-AF65-F5344CB8AC3E}">
        <p14:creationId xmlns:p14="http://schemas.microsoft.com/office/powerpoint/2010/main" val="14606171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Two Content">
    <p:bg>
      <p:bgPr>
        <a:solidFill>
          <a:schemeClr val="tx1"/>
        </a:solidFill>
        <a:effectLst/>
      </p:bgPr>
    </p:bg>
    <p:spTree>
      <p:nvGrpSpPr>
        <p:cNvPr id="1" name=""/>
        <p:cNvGrpSpPr/>
        <p:nvPr/>
      </p:nvGrpSpPr>
      <p:grpSpPr>
        <a:xfrm>
          <a:off x="0" y="0"/>
          <a:ext cx="0" cy="0"/>
          <a:chOff x="0" y="0"/>
          <a:chExt cx="0" cy="0"/>
        </a:xfrm>
      </p:grpSpPr>
      <p:pic>
        <p:nvPicPr>
          <p:cNvPr id="3" name="Picture 2" descr="A picture containing person, person, boy, child&#10;&#10;Description automatically generated">
            <a:extLst>
              <a:ext uri="{FF2B5EF4-FFF2-40B4-BE49-F238E27FC236}">
                <a16:creationId xmlns:a16="http://schemas.microsoft.com/office/drawing/2014/main" id="{50ABA285-B143-4443-A825-3738EAF52CB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8" name="Rectangle 27">
            <a:extLst>
              <a:ext uri="{FF2B5EF4-FFF2-40B4-BE49-F238E27FC236}">
                <a16:creationId xmlns:a16="http://schemas.microsoft.com/office/drawing/2014/main" id="{89951F2C-7AC9-61F9-FB5F-23CB5A1D0653}"/>
              </a:ext>
            </a:extLst>
          </p:cNvPr>
          <p:cNvSpPr/>
          <p:nvPr userDrawn="1"/>
        </p:nvSpPr>
        <p:spPr>
          <a:xfrm>
            <a:off x="6099047" y="1"/>
            <a:ext cx="6089957" cy="6857999"/>
          </a:xfrm>
          <a:prstGeom prst="rect">
            <a:avLst/>
          </a:prstGeom>
          <a:solidFill>
            <a:srgbClr val="005288">
              <a:alpha val="78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29133A22-87FE-8303-2CA2-2E244FF7E4A5}"/>
              </a:ext>
            </a:extLst>
          </p:cNvPr>
          <p:cNvSpPr/>
          <p:nvPr userDrawn="1"/>
        </p:nvSpPr>
        <p:spPr>
          <a:xfrm>
            <a:off x="0" y="-1"/>
            <a:ext cx="6099048" cy="6857999"/>
          </a:xfrm>
          <a:prstGeom prst="rect">
            <a:avLst/>
          </a:prstGeom>
          <a:solidFill>
            <a:srgbClr val="003D67">
              <a:alpha val="78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Content Placeholder 3">
            <a:extLst>
              <a:ext uri="{FF2B5EF4-FFF2-40B4-BE49-F238E27FC236}">
                <a16:creationId xmlns:a16="http://schemas.microsoft.com/office/drawing/2014/main" id="{793F786A-0C1F-ED01-C472-C403FEA56533}"/>
              </a:ext>
            </a:extLst>
          </p:cNvPr>
          <p:cNvSpPr>
            <a:spLocks noGrp="1"/>
          </p:cNvSpPr>
          <p:nvPr>
            <p:ph sz="half" idx="2" hasCustomPrompt="1"/>
          </p:nvPr>
        </p:nvSpPr>
        <p:spPr>
          <a:xfrm>
            <a:off x="683238" y="2672869"/>
            <a:ext cx="5181116" cy="3297609"/>
          </a:xfrm>
          <a:prstGeom prst="rect">
            <a:avLst/>
          </a:prstGeom>
        </p:spPr>
        <p:txBody>
          <a:bodyPr/>
          <a:lstStyle>
            <a:lvl1pPr marL="0" indent="0">
              <a:lnSpc>
                <a:spcPts val="2400"/>
              </a:lnSpc>
              <a:spcBef>
                <a:spcPts val="1000"/>
              </a:spcBef>
              <a:buNone/>
              <a:defRPr sz="1800" baseline="0">
                <a:solidFill>
                  <a:schemeClr val="bg1"/>
                </a:solidFill>
              </a:defRPr>
            </a:lvl1pPr>
            <a:lvl2pPr marL="457200" indent="0">
              <a:spcBef>
                <a:spcPts val="1000"/>
              </a:spcBef>
              <a:buNone/>
              <a:defRPr sz="1800" baseline="0">
                <a:solidFill>
                  <a:schemeClr val="bg1"/>
                </a:solidFill>
              </a:defRPr>
            </a:lvl2pPr>
            <a:lvl3pPr marL="914400" indent="0">
              <a:spcBef>
                <a:spcPts val="1000"/>
              </a:spcBef>
              <a:buNone/>
              <a:defRPr sz="1800">
                <a:solidFill>
                  <a:schemeClr val="bg1"/>
                </a:solidFill>
              </a:defRPr>
            </a:lvl3pPr>
            <a:lvl4pPr>
              <a:defRPr sz="1600"/>
            </a:lvl4pPr>
            <a:lvl5pPr>
              <a:defRPr sz="1600"/>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p:txBody>
      </p:sp>
      <p:sp>
        <p:nvSpPr>
          <p:cNvPr id="16" name="Text Placeholder 4">
            <a:extLst>
              <a:ext uri="{FF2B5EF4-FFF2-40B4-BE49-F238E27FC236}">
                <a16:creationId xmlns:a16="http://schemas.microsoft.com/office/drawing/2014/main" id="{66CB6218-57D8-5F5D-80DE-7A1077EFDE9B}"/>
              </a:ext>
            </a:extLst>
          </p:cNvPr>
          <p:cNvSpPr>
            <a:spLocks noGrp="1"/>
          </p:cNvSpPr>
          <p:nvPr>
            <p:ph type="body" sz="quarter" idx="3" hasCustomPrompt="1"/>
          </p:nvPr>
        </p:nvSpPr>
        <p:spPr>
          <a:xfrm>
            <a:off x="6327648" y="1662990"/>
            <a:ext cx="5178552" cy="1009880"/>
          </a:xfrm>
          <a:prstGeom prst="rect">
            <a:avLst/>
          </a:prstGeom>
          <a:noFill/>
        </p:spPr>
        <p:txBody>
          <a:bodyPr anchor="ctr">
            <a:noAutofit/>
          </a:bodyPr>
          <a:lstStyle>
            <a:lvl1pPr marL="0" indent="0">
              <a:buNone/>
              <a:defRPr sz="2800" b="0">
                <a:solidFill>
                  <a:schemeClr val="bg1"/>
                </a:solidFill>
                <a:latin typeface="Franklin Gothic Heavy" panose="020B0903020102020204" pitchFamily="34" charset="0"/>
                <a:cs typeface="Franklin Gothic Heavy" panose="020B09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17" name="Content Placeholder 5">
            <a:extLst>
              <a:ext uri="{FF2B5EF4-FFF2-40B4-BE49-F238E27FC236}">
                <a16:creationId xmlns:a16="http://schemas.microsoft.com/office/drawing/2014/main" id="{5AA03321-9122-4781-0C08-151C56147AEE}"/>
              </a:ext>
            </a:extLst>
          </p:cNvPr>
          <p:cNvSpPr>
            <a:spLocks noGrp="1"/>
          </p:cNvSpPr>
          <p:nvPr>
            <p:ph sz="quarter" idx="4" hasCustomPrompt="1"/>
          </p:nvPr>
        </p:nvSpPr>
        <p:spPr>
          <a:xfrm>
            <a:off x="6327648" y="2672869"/>
            <a:ext cx="5178552" cy="3297609"/>
          </a:xfrm>
          <a:prstGeom prst="rect">
            <a:avLst/>
          </a:prstGeom>
        </p:spPr>
        <p:txBody>
          <a:bodyPr/>
          <a:lstStyle>
            <a:lvl1pPr marL="0" indent="0" algn="l">
              <a:lnSpc>
                <a:spcPts val="2400"/>
              </a:lnSpc>
              <a:spcBef>
                <a:spcPts val="1000"/>
              </a:spcBef>
              <a:buNone/>
              <a:defRPr sz="1800" baseline="0">
                <a:solidFill>
                  <a:schemeClr val="bg1"/>
                </a:solidFill>
              </a:defRPr>
            </a:lvl1pPr>
            <a:lvl2pPr marL="457200" indent="0" algn="l">
              <a:spcBef>
                <a:spcPts val="1000"/>
              </a:spcBef>
              <a:buNone/>
              <a:defRPr sz="1800">
                <a:solidFill>
                  <a:schemeClr val="bg1"/>
                </a:solidFill>
              </a:defRPr>
            </a:lvl2pPr>
            <a:lvl3pPr marL="914400" indent="0" algn="l">
              <a:spcBef>
                <a:spcPts val="1000"/>
              </a:spcBef>
              <a:buNone/>
              <a:defRPr sz="1800">
                <a:solidFill>
                  <a:schemeClr val="bg1"/>
                </a:solidFill>
              </a:defRPr>
            </a:lvl3pPr>
            <a:lvl4pPr>
              <a:defRPr sz="1600"/>
            </a:lvl4pPr>
            <a:lvl5pPr>
              <a:defRPr sz="1600"/>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p:txBody>
      </p:sp>
      <p:sp>
        <p:nvSpPr>
          <p:cNvPr id="20" name="Text Placeholder 4">
            <a:extLst>
              <a:ext uri="{FF2B5EF4-FFF2-40B4-BE49-F238E27FC236}">
                <a16:creationId xmlns:a16="http://schemas.microsoft.com/office/drawing/2014/main" id="{0199ABB1-6096-1E9F-838B-9413BE54D3E2}"/>
              </a:ext>
            </a:extLst>
          </p:cNvPr>
          <p:cNvSpPr>
            <a:spLocks noGrp="1"/>
          </p:cNvSpPr>
          <p:nvPr>
            <p:ph type="body" sz="quarter" idx="12" hasCustomPrompt="1"/>
          </p:nvPr>
        </p:nvSpPr>
        <p:spPr>
          <a:xfrm>
            <a:off x="683238" y="1662990"/>
            <a:ext cx="5181116" cy="1009880"/>
          </a:xfrm>
          <a:prstGeom prst="rect">
            <a:avLst/>
          </a:prstGeom>
          <a:noFill/>
        </p:spPr>
        <p:txBody>
          <a:bodyPr anchor="ctr">
            <a:noAutofit/>
          </a:bodyPr>
          <a:lstStyle>
            <a:lvl1pPr marL="0" indent="0">
              <a:buNone/>
              <a:defRPr sz="2800" b="0">
                <a:solidFill>
                  <a:schemeClr val="bg1"/>
                </a:solidFill>
                <a:latin typeface="Franklin Gothic Heavy" panose="020B0903020102020204" pitchFamily="34" charset="0"/>
                <a:cs typeface="Franklin Gothic Heavy" panose="020B09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21" name="Footer Placeholder 4">
            <a:extLst>
              <a:ext uri="{FF2B5EF4-FFF2-40B4-BE49-F238E27FC236}">
                <a16:creationId xmlns:a16="http://schemas.microsoft.com/office/drawing/2014/main" id="{C15B3172-0912-814D-6768-38CE51C601F6}"/>
              </a:ext>
            </a:extLst>
          </p:cNvPr>
          <p:cNvSpPr>
            <a:spLocks noGrp="1"/>
          </p:cNvSpPr>
          <p:nvPr>
            <p:ph type="ftr" sz="quarter" idx="11"/>
          </p:nvPr>
        </p:nvSpPr>
        <p:spPr>
          <a:xfrm>
            <a:off x="683238" y="406500"/>
            <a:ext cx="3840480" cy="274320"/>
          </a:xfrm>
          <a:prstGeom prst="rect">
            <a:avLst/>
          </a:prstGeom>
        </p:spPr>
        <p:txBody>
          <a:bodyPr/>
          <a:lstStyle>
            <a:lvl1pPr algn="l">
              <a:defRPr sz="1200">
                <a:solidFill>
                  <a:schemeClr val="bg1"/>
                </a:solidFill>
                <a:latin typeface="+mj-lt"/>
              </a:defRPr>
            </a:lvl1pPr>
          </a:lstStyle>
          <a:p>
            <a:r>
              <a:rPr lang="en-US"/>
              <a:t>Presentation Name Goes Here</a:t>
            </a:r>
            <a:endParaRPr lang="en-US" dirty="0"/>
          </a:p>
        </p:txBody>
      </p:sp>
      <p:sp>
        <p:nvSpPr>
          <p:cNvPr id="22" name="Slide Number Placeholder 5">
            <a:extLst>
              <a:ext uri="{FF2B5EF4-FFF2-40B4-BE49-F238E27FC236}">
                <a16:creationId xmlns:a16="http://schemas.microsoft.com/office/drawing/2014/main" id="{B32A6D66-C327-B814-8070-6F2ACD5BB5BA}"/>
              </a:ext>
            </a:extLst>
          </p:cNvPr>
          <p:cNvSpPr>
            <a:spLocks noGrp="1"/>
          </p:cNvSpPr>
          <p:nvPr>
            <p:ph type="sldNum" sz="quarter" idx="13"/>
          </p:nvPr>
        </p:nvSpPr>
        <p:spPr>
          <a:xfrm>
            <a:off x="10591797" y="406500"/>
            <a:ext cx="914403" cy="274320"/>
          </a:xfrm>
          <a:prstGeom prst="rect">
            <a:avLst/>
          </a:prstGeom>
        </p:spPr>
        <p:txBody>
          <a:bodyPr/>
          <a:lstStyle>
            <a:lvl1pPr algn="r">
              <a:defRPr sz="1200">
                <a:solidFill>
                  <a:schemeClr val="bg1"/>
                </a:solidFill>
              </a:defRPr>
            </a:lvl1pPr>
          </a:lstStyle>
          <a:p>
            <a:fld id="{8FCC257D-A786-9244-9E17-CE618C8B9275}" type="slidenum">
              <a:rPr lang="en-US" smtClean="0"/>
              <a:pPr/>
              <a:t>‹#›</a:t>
            </a:fld>
            <a:endParaRPr lang="en-US" dirty="0"/>
          </a:p>
        </p:txBody>
      </p:sp>
      <p:sp>
        <p:nvSpPr>
          <p:cNvPr id="23" name="Footer Placeholder 4">
            <a:extLst>
              <a:ext uri="{FF2B5EF4-FFF2-40B4-BE49-F238E27FC236}">
                <a16:creationId xmlns:a16="http://schemas.microsoft.com/office/drawing/2014/main" id="{86E36CD6-1E0E-B94D-1944-B379483B8A8C}"/>
              </a:ext>
            </a:extLst>
          </p:cNvPr>
          <p:cNvSpPr txBox="1">
            <a:spLocks/>
          </p:cNvSpPr>
          <p:nvPr userDrawn="1"/>
        </p:nvSpPr>
        <p:spPr>
          <a:xfrm>
            <a:off x="4632799" y="406500"/>
            <a:ext cx="29260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solidFill>
                  <a:schemeClr val="bg1"/>
                </a:solidFill>
              </a:rPr>
              <a:t>Federal Emergency Management Agency</a:t>
            </a:r>
          </a:p>
        </p:txBody>
      </p:sp>
      <p:sp>
        <p:nvSpPr>
          <p:cNvPr id="24" name="Footer Placeholder 4">
            <a:extLst>
              <a:ext uri="{FF2B5EF4-FFF2-40B4-BE49-F238E27FC236}">
                <a16:creationId xmlns:a16="http://schemas.microsoft.com/office/drawing/2014/main" id="{E6417A04-E1DF-838D-5A64-568864AEA39F}"/>
              </a:ext>
            </a:extLst>
          </p:cNvPr>
          <p:cNvSpPr txBox="1">
            <a:spLocks/>
          </p:cNvSpPr>
          <p:nvPr userDrawn="1"/>
        </p:nvSpPr>
        <p:spPr>
          <a:xfrm>
            <a:off x="683238" y="6177180"/>
            <a:ext cx="38404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dirty="0">
                <a:solidFill>
                  <a:schemeClr val="bg1"/>
                </a:solidFill>
                <a:effectLst/>
                <a:latin typeface="+mj-lt"/>
              </a:rPr>
              <a:t>Helping people before, during and after disasters</a:t>
            </a:r>
            <a:endParaRPr lang="en-US" dirty="0">
              <a:solidFill>
                <a:schemeClr val="bg1"/>
              </a:solidFill>
              <a:latin typeface="+mj-lt"/>
            </a:endParaRPr>
          </a:p>
        </p:txBody>
      </p:sp>
      <p:sp>
        <p:nvSpPr>
          <p:cNvPr id="25" name="Slide Number Placeholder 5">
            <a:extLst>
              <a:ext uri="{FF2B5EF4-FFF2-40B4-BE49-F238E27FC236}">
                <a16:creationId xmlns:a16="http://schemas.microsoft.com/office/drawing/2014/main" id="{09F775DA-0403-EEA6-DE63-2F05FE14557E}"/>
              </a:ext>
            </a:extLst>
          </p:cNvPr>
          <p:cNvSpPr txBox="1">
            <a:spLocks/>
          </p:cNvSpPr>
          <p:nvPr userDrawn="1"/>
        </p:nvSpPr>
        <p:spPr>
          <a:xfrm>
            <a:off x="10591797" y="6177180"/>
            <a:ext cx="914403" cy="27432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solidFill>
              </a:rPr>
              <a:t>FEMA.GOV</a:t>
            </a:r>
          </a:p>
        </p:txBody>
      </p:sp>
      <p:cxnSp>
        <p:nvCxnSpPr>
          <p:cNvPr id="26" name="Straight Connector 25">
            <a:extLst>
              <a:ext uri="{FF2B5EF4-FFF2-40B4-BE49-F238E27FC236}">
                <a16:creationId xmlns:a16="http://schemas.microsoft.com/office/drawing/2014/main" id="{0B1C3410-BC65-44AF-D444-9BAE1B59ABCB}"/>
              </a:ext>
            </a:extLst>
          </p:cNvPr>
          <p:cNvCxnSpPr>
            <a:cxnSpLocks/>
          </p:cNvCxnSpPr>
          <p:nvPr userDrawn="1"/>
        </p:nvCxnSpPr>
        <p:spPr>
          <a:xfrm>
            <a:off x="4397188" y="6314340"/>
            <a:ext cx="5962427" cy="0"/>
          </a:xfrm>
          <a:prstGeom prst="line">
            <a:avLst/>
          </a:prstGeom>
          <a:ln w="19050">
            <a:solidFill>
              <a:schemeClr val="bg1"/>
            </a:solidFill>
          </a:ln>
        </p:spPr>
        <p:style>
          <a:lnRef idx="1">
            <a:schemeClr val="accent3"/>
          </a:lnRef>
          <a:fillRef idx="0">
            <a:schemeClr val="accent3"/>
          </a:fillRef>
          <a:effectRef idx="0">
            <a:schemeClr val="accent3"/>
          </a:effectRef>
          <a:fontRef idx="minor">
            <a:schemeClr val="tx1"/>
          </a:fontRef>
        </p:style>
      </p:cxnSp>
      <p:sp>
        <p:nvSpPr>
          <p:cNvPr id="30" name="Title 29">
            <a:extLst>
              <a:ext uri="{FF2B5EF4-FFF2-40B4-BE49-F238E27FC236}">
                <a16:creationId xmlns:a16="http://schemas.microsoft.com/office/drawing/2014/main" id="{5CB446BD-F0ED-886C-89BF-41E906B78623}"/>
              </a:ext>
            </a:extLst>
          </p:cNvPr>
          <p:cNvSpPr>
            <a:spLocks noGrp="1"/>
          </p:cNvSpPr>
          <p:nvPr>
            <p:ph type="title"/>
          </p:nvPr>
        </p:nvSpPr>
        <p:spPr>
          <a:xfrm>
            <a:off x="680242" y="927109"/>
            <a:ext cx="10825958" cy="457200"/>
          </a:xfrm>
          <a:prstGeom prst="rect">
            <a:avLst/>
          </a:prstGeom>
        </p:spPr>
        <p:txBody>
          <a:bodyPr anchor="ctr"/>
          <a:lstStyle>
            <a:lvl1pPr>
              <a:defRPr sz="3600" baseline="0">
                <a:solidFill>
                  <a:schemeClr val="bg1"/>
                </a:solidFill>
                <a:latin typeface="Franklin Gothic Heavy" panose="020B0903020102020204" pitchFamily="34" charset="0"/>
              </a:defRPr>
            </a:lvl1pPr>
          </a:lstStyle>
          <a:p>
            <a:r>
              <a:rPr lang="en-US" dirty="0"/>
              <a:t>Click to edit Master title style</a:t>
            </a:r>
          </a:p>
        </p:txBody>
      </p:sp>
    </p:spTree>
    <p:extLst>
      <p:ext uri="{BB962C8B-B14F-4D97-AF65-F5344CB8AC3E}">
        <p14:creationId xmlns:p14="http://schemas.microsoft.com/office/powerpoint/2010/main" val="30328220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2">
            <a:extLst>
              <a:ext uri="{FF2B5EF4-FFF2-40B4-BE49-F238E27FC236}">
                <a16:creationId xmlns:a16="http://schemas.microsoft.com/office/drawing/2014/main" id="{A9C0CC1D-67A4-95F5-3447-427BA1A3F107}"/>
              </a:ext>
            </a:extLst>
          </p:cNvPr>
          <p:cNvSpPr txBox="1">
            <a:spLocks/>
          </p:cNvSpPr>
          <p:nvPr userDrawn="1"/>
        </p:nvSpPr>
        <p:spPr>
          <a:xfrm>
            <a:off x="683238" y="914496"/>
            <a:ext cx="10822962" cy="457200"/>
          </a:xfrm>
          <a:prstGeom prst="rect">
            <a:avLst/>
          </a:prstGeom>
        </p:spPr>
        <p:txBody>
          <a:bodyPr anchor="ctr"/>
          <a:lstStyle>
            <a:lvl1pPr algn="l" defTabSz="457200" rtl="0" eaLnBrk="1" latinLnBrk="0" hangingPunct="1">
              <a:lnSpc>
                <a:spcPts val="4400"/>
              </a:lnSpc>
              <a:spcBef>
                <a:spcPct val="0"/>
              </a:spcBef>
              <a:buNone/>
              <a:defRPr sz="3600" kern="1200">
                <a:solidFill>
                  <a:schemeClr val="bg1"/>
                </a:solidFill>
                <a:latin typeface="Franklin Gothic Heavy" panose="020B0903020102020204" pitchFamily="34" charset="0"/>
                <a:ea typeface="+mj-ea"/>
                <a:cs typeface="+mj-cs"/>
              </a:defRPr>
            </a:lvl1pPr>
          </a:lstStyle>
          <a:p>
            <a:r>
              <a:rPr lang="en-US" dirty="0">
                <a:solidFill>
                  <a:srgbClr val="003D67"/>
                </a:solidFill>
              </a:rPr>
              <a:t>Title goes here</a:t>
            </a:r>
          </a:p>
        </p:txBody>
      </p:sp>
      <p:sp>
        <p:nvSpPr>
          <p:cNvPr id="2" name="Footer Placeholder 4">
            <a:extLst>
              <a:ext uri="{FF2B5EF4-FFF2-40B4-BE49-F238E27FC236}">
                <a16:creationId xmlns:a16="http://schemas.microsoft.com/office/drawing/2014/main" id="{217B070B-4011-CDCD-579E-E4EA18C4B453}"/>
              </a:ext>
            </a:extLst>
          </p:cNvPr>
          <p:cNvSpPr>
            <a:spLocks noGrp="1"/>
          </p:cNvSpPr>
          <p:nvPr>
            <p:ph type="ftr" sz="quarter" idx="11"/>
          </p:nvPr>
        </p:nvSpPr>
        <p:spPr>
          <a:xfrm>
            <a:off x="683238" y="406500"/>
            <a:ext cx="3840480" cy="274320"/>
          </a:xfrm>
          <a:prstGeom prst="rect">
            <a:avLst/>
          </a:prstGeom>
        </p:spPr>
        <p:txBody>
          <a:bodyPr/>
          <a:lstStyle>
            <a:lvl1pPr algn="l">
              <a:defRPr sz="1200">
                <a:solidFill>
                  <a:srgbClr val="005188"/>
                </a:solidFill>
                <a:latin typeface="+mj-lt"/>
              </a:defRPr>
            </a:lvl1pPr>
          </a:lstStyle>
          <a:p>
            <a:r>
              <a:rPr lang="en-US"/>
              <a:t>Presentation Name Goes Here</a:t>
            </a:r>
            <a:endParaRPr lang="en-US" dirty="0"/>
          </a:p>
        </p:txBody>
      </p:sp>
      <p:sp>
        <p:nvSpPr>
          <p:cNvPr id="3" name="Slide Number Placeholder 5">
            <a:extLst>
              <a:ext uri="{FF2B5EF4-FFF2-40B4-BE49-F238E27FC236}">
                <a16:creationId xmlns:a16="http://schemas.microsoft.com/office/drawing/2014/main" id="{AD7761D9-17AE-DFFE-4D17-4C54B5775E03}"/>
              </a:ext>
            </a:extLst>
          </p:cNvPr>
          <p:cNvSpPr>
            <a:spLocks noGrp="1"/>
          </p:cNvSpPr>
          <p:nvPr>
            <p:ph type="sldNum" sz="quarter" idx="12"/>
          </p:nvPr>
        </p:nvSpPr>
        <p:spPr>
          <a:xfrm>
            <a:off x="10591797" y="406500"/>
            <a:ext cx="914403" cy="274320"/>
          </a:xfrm>
          <a:prstGeom prst="rect">
            <a:avLst/>
          </a:prstGeom>
        </p:spPr>
        <p:txBody>
          <a:bodyPr/>
          <a:lstStyle>
            <a:lvl1pPr algn="r">
              <a:defRPr sz="1200">
                <a:solidFill>
                  <a:srgbClr val="005188"/>
                </a:solidFill>
              </a:defRPr>
            </a:lvl1pPr>
          </a:lstStyle>
          <a:p>
            <a:fld id="{8FCC257D-A786-9244-9E17-CE618C8B9275}" type="slidenum">
              <a:rPr lang="en-US" smtClean="0"/>
              <a:pPr/>
              <a:t>‹#›</a:t>
            </a:fld>
            <a:endParaRPr lang="en-US" dirty="0"/>
          </a:p>
        </p:txBody>
      </p:sp>
      <p:sp>
        <p:nvSpPr>
          <p:cNvPr id="7" name="Footer Placeholder 4">
            <a:extLst>
              <a:ext uri="{FF2B5EF4-FFF2-40B4-BE49-F238E27FC236}">
                <a16:creationId xmlns:a16="http://schemas.microsoft.com/office/drawing/2014/main" id="{DDDF8B82-CBBD-95C4-5244-D0C748153BCE}"/>
              </a:ext>
            </a:extLst>
          </p:cNvPr>
          <p:cNvSpPr txBox="1">
            <a:spLocks/>
          </p:cNvSpPr>
          <p:nvPr userDrawn="1"/>
        </p:nvSpPr>
        <p:spPr>
          <a:xfrm>
            <a:off x="4632799" y="406500"/>
            <a:ext cx="29260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solidFill>
                  <a:srgbClr val="005188"/>
                </a:solidFill>
              </a:rPr>
              <a:t>Federal Emergency Management Agency</a:t>
            </a:r>
          </a:p>
        </p:txBody>
      </p:sp>
      <p:sp>
        <p:nvSpPr>
          <p:cNvPr id="8" name="Footer Placeholder 4">
            <a:extLst>
              <a:ext uri="{FF2B5EF4-FFF2-40B4-BE49-F238E27FC236}">
                <a16:creationId xmlns:a16="http://schemas.microsoft.com/office/drawing/2014/main" id="{2B4EBBA6-DDFC-1D2C-34DA-CA53921B9E06}"/>
              </a:ext>
            </a:extLst>
          </p:cNvPr>
          <p:cNvSpPr txBox="1">
            <a:spLocks/>
          </p:cNvSpPr>
          <p:nvPr userDrawn="1"/>
        </p:nvSpPr>
        <p:spPr>
          <a:xfrm>
            <a:off x="683238" y="6177180"/>
            <a:ext cx="38404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dirty="0">
                <a:solidFill>
                  <a:srgbClr val="005188"/>
                </a:solidFill>
                <a:effectLst/>
                <a:latin typeface="+mj-lt"/>
              </a:rPr>
              <a:t>Helping people before, during and after disasters</a:t>
            </a:r>
            <a:endParaRPr lang="en-US" dirty="0">
              <a:solidFill>
                <a:srgbClr val="005188"/>
              </a:solidFill>
              <a:latin typeface="+mj-lt"/>
            </a:endParaRPr>
          </a:p>
        </p:txBody>
      </p:sp>
      <p:sp>
        <p:nvSpPr>
          <p:cNvPr id="9" name="Slide Number Placeholder 5">
            <a:extLst>
              <a:ext uri="{FF2B5EF4-FFF2-40B4-BE49-F238E27FC236}">
                <a16:creationId xmlns:a16="http://schemas.microsoft.com/office/drawing/2014/main" id="{4D7068FD-8AA4-5FEF-CC0E-7A4E63901245}"/>
              </a:ext>
            </a:extLst>
          </p:cNvPr>
          <p:cNvSpPr txBox="1">
            <a:spLocks/>
          </p:cNvSpPr>
          <p:nvPr userDrawn="1"/>
        </p:nvSpPr>
        <p:spPr>
          <a:xfrm>
            <a:off x="10591797" y="6177180"/>
            <a:ext cx="914403" cy="27432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005188"/>
                </a:solidFill>
              </a:rPr>
              <a:t>FEMA.GOV</a:t>
            </a:r>
          </a:p>
        </p:txBody>
      </p:sp>
      <p:cxnSp>
        <p:nvCxnSpPr>
          <p:cNvPr id="10" name="Straight Connector 9">
            <a:extLst>
              <a:ext uri="{FF2B5EF4-FFF2-40B4-BE49-F238E27FC236}">
                <a16:creationId xmlns:a16="http://schemas.microsoft.com/office/drawing/2014/main" id="{60D4A32A-8CD2-94AD-0897-927933B8ADFF}"/>
              </a:ext>
            </a:extLst>
          </p:cNvPr>
          <p:cNvCxnSpPr>
            <a:cxnSpLocks/>
          </p:cNvCxnSpPr>
          <p:nvPr userDrawn="1"/>
        </p:nvCxnSpPr>
        <p:spPr>
          <a:xfrm>
            <a:off x="4397188" y="6314340"/>
            <a:ext cx="5962427" cy="0"/>
          </a:xfrm>
          <a:prstGeom prst="line">
            <a:avLst/>
          </a:prstGeom>
          <a:ln w="19050">
            <a:solidFill>
              <a:srgbClr val="005188"/>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1994211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rt with caption ">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1814FCF-B85D-E8B1-84DB-9B5BAFEA5212}"/>
              </a:ext>
            </a:extLst>
          </p:cNvPr>
          <p:cNvSpPr/>
          <p:nvPr userDrawn="1"/>
        </p:nvSpPr>
        <p:spPr>
          <a:xfrm>
            <a:off x="6707084" y="1585649"/>
            <a:ext cx="5484915" cy="4383502"/>
          </a:xfrm>
          <a:prstGeom prst="rect">
            <a:avLst/>
          </a:prstGeom>
          <a:solidFill>
            <a:srgbClr val="B8D9E8"/>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Rectangle 1">
            <a:extLst>
              <a:ext uri="{FF2B5EF4-FFF2-40B4-BE49-F238E27FC236}">
                <a16:creationId xmlns:a16="http://schemas.microsoft.com/office/drawing/2014/main" id="{6D31A20D-B6C1-FBA1-45E4-8DB59D655AF6}"/>
              </a:ext>
            </a:extLst>
          </p:cNvPr>
          <p:cNvSpPr/>
          <p:nvPr userDrawn="1"/>
        </p:nvSpPr>
        <p:spPr>
          <a:xfrm>
            <a:off x="0" y="0"/>
            <a:ext cx="12192000" cy="1600297"/>
          </a:xfrm>
          <a:prstGeom prst="rect">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6" name="Text Placeholder 3"/>
          <p:cNvSpPr>
            <a:spLocks noGrp="1"/>
          </p:cNvSpPr>
          <p:nvPr>
            <p:ph type="body" sz="half" idx="10" hasCustomPrompt="1"/>
          </p:nvPr>
        </p:nvSpPr>
        <p:spPr>
          <a:xfrm>
            <a:off x="6935686" y="1814674"/>
            <a:ext cx="4575278" cy="3930735"/>
          </a:xfrm>
          <a:prstGeom prst="rect">
            <a:avLst/>
          </a:prstGeom>
        </p:spPr>
        <p:txBody>
          <a:bodyPr>
            <a:normAutofit/>
          </a:bodyPr>
          <a:lstStyle>
            <a:lvl1pPr marL="0" indent="0">
              <a:lnSpc>
                <a:spcPts val="2200"/>
              </a:lnSpc>
              <a:spcBef>
                <a:spcPts val="1500"/>
              </a:spcBef>
              <a:buNone/>
              <a:defRPr sz="16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descriptive text</a:t>
            </a:r>
          </a:p>
        </p:txBody>
      </p:sp>
      <p:sp>
        <p:nvSpPr>
          <p:cNvPr id="20" name="Content Placeholder 18"/>
          <p:cNvSpPr>
            <a:spLocks noGrp="1"/>
          </p:cNvSpPr>
          <p:nvPr>
            <p:ph sz="quarter" idx="11" hasCustomPrompt="1"/>
          </p:nvPr>
        </p:nvSpPr>
        <p:spPr>
          <a:xfrm>
            <a:off x="683238" y="1818045"/>
            <a:ext cx="5795245" cy="4141385"/>
          </a:xfrm>
          <a:prstGeom prst="rect">
            <a:avLst/>
          </a:prstGeom>
        </p:spPr>
        <p:txBody>
          <a:bodyPr/>
          <a:lstStyle>
            <a:lvl1pPr marL="0" indent="0">
              <a:buNone/>
              <a:defRPr/>
            </a:lvl1pPr>
          </a:lstStyle>
          <a:p>
            <a:pPr lvl="0"/>
            <a:r>
              <a:rPr lang="en-US" dirty="0"/>
              <a:t>Insert chart here</a:t>
            </a:r>
          </a:p>
        </p:txBody>
      </p:sp>
      <p:sp>
        <p:nvSpPr>
          <p:cNvPr id="7" name="Footer Placeholder 4">
            <a:extLst>
              <a:ext uri="{FF2B5EF4-FFF2-40B4-BE49-F238E27FC236}">
                <a16:creationId xmlns:a16="http://schemas.microsoft.com/office/drawing/2014/main" id="{5DE6AC22-526B-27B4-A8A3-878038FBBCD4}"/>
              </a:ext>
            </a:extLst>
          </p:cNvPr>
          <p:cNvSpPr>
            <a:spLocks noGrp="1"/>
          </p:cNvSpPr>
          <p:nvPr>
            <p:ph type="ftr" sz="quarter" idx="12"/>
          </p:nvPr>
        </p:nvSpPr>
        <p:spPr>
          <a:xfrm>
            <a:off x="683238" y="406500"/>
            <a:ext cx="3840480" cy="274320"/>
          </a:xfrm>
          <a:prstGeom prst="rect">
            <a:avLst/>
          </a:prstGeom>
        </p:spPr>
        <p:txBody>
          <a:bodyPr/>
          <a:lstStyle>
            <a:lvl1pPr algn="l">
              <a:defRPr sz="1200">
                <a:solidFill>
                  <a:schemeClr val="bg1"/>
                </a:solidFill>
                <a:latin typeface="+mj-lt"/>
              </a:defRPr>
            </a:lvl1pPr>
          </a:lstStyle>
          <a:p>
            <a:r>
              <a:rPr lang="en-US"/>
              <a:t>Presentation Name Goes Here</a:t>
            </a:r>
            <a:endParaRPr lang="en-US" dirty="0"/>
          </a:p>
        </p:txBody>
      </p:sp>
      <p:sp>
        <p:nvSpPr>
          <p:cNvPr id="9" name="Slide Number Placeholder 5">
            <a:extLst>
              <a:ext uri="{FF2B5EF4-FFF2-40B4-BE49-F238E27FC236}">
                <a16:creationId xmlns:a16="http://schemas.microsoft.com/office/drawing/2014/main" id="{D11437B8-EA35-D67D-20E0-14AA38FCECFB}"/>
              </a:ext>
            </a:extLst>
          </p:cNvPr>
          <p:cNvSpPr>
            <a:spLocks noGrp="1"/>
          </p:cNvSpPr>
          <p:nvPr>
            <p:ph type="sldNum" sz="quarter" idx="13"/>
          </p:nvPr>
        </p:nvSpPr>
        <p:spPr>
          <a:xfrm>
            <a:off x="10591797" y="406500"/>
            <a:ext cx="914403" cy="274320"/>
          </a:xfrm>
          <a:prstGeom prst="rect">
            <a:avLst/>
          </a:prstGeom>
        </p:spPr>
        <p:txBody>
          <a:bodyPr/>
          <a:lstStyle>
            <a:lvl1pPr algn="r">
              <a:defRPr sz="1200">
                <a:solidFill>
                  <a:schemeClr val="bg1"/>
                </a:solidFill>
              </a:defRPr>
            </a:lvl1pPr>
          </a:lstStyle>
          <a:p>
            <a:fld id="{8FCC257D-A786-9244-9E17-CE618C8B9275}" type="slidenum">
              <a:rPr lang="en-US" smtClean="0"/>
              <a:pPr/>
              <a:t>‹#›</a:t>
            </a:fld>
            <a:endParaRPr lang="en-US" dirty="0"/>
          </a:p>
        </p:txBody>
      </p:sp>
      <p:sp>
        <p:nvSpPr>
          <p:cNvPr id="10" name="Footer Placeholder 4">
            <a:extLst>
              <a:ext uri="{FF2B5EF4-FFF2-40B4-BE49-F238E27FC236}">
                <a16:creationId xmlns:a16="http://schemas.microsoft.com/office/drawing/2014/main" id="{4A7C8E54-5472-08D2-125D-7D37591DC8CE}"/>
              </a:ext>
            </a:extLst>
          </p:cNvPr>
          <p:cNvSpPr txBox="1">
            <a:spLocks/>
          </p:cNvSpPr>
          <p:nvPr userDrawn="1"/>
        </p:nvSpPr>
        <p:spPr>
          <a:xfrm>
            <a:off x="4632799" y="406500"/>
            <a:ext cx="29260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solidFill>
                  <a:schemeClr val="bg1"/>
                </a:solidFill>
              </a:rPr>
              <a:t>Federal Emergency Management Agency</a:t>
            </a:r>
          </a:p>
        </p:txBody>
      </p:sp>
      <p:sp>
        <p:nvSpPr>
          <p:cNvPr id="11" name="Footer Placeholder 4">
            <a:extLst>
              <a:ext uri="{FF2B5EF4-FFF2-40B4-BE49-F238E27FC236}">
                <a16:creationId xmlns:a16="http://schemas.microsoft.com/office/drawing/2014/main" id="{FC0D1CF2-94BA-63E6-CF6D-98D1EE2C8EC7}"/>
              </a:ext>
            </a:extLst>
          </p:cNvPr>
          <p:cNvSpPr txBox="1">
            <a:spLocks/>
          </p:cNvSpPr>
          <p:nvPr userDrawn="1"/>
        </p:nvSpPr>
        <p:spPr>
          <a:xfrm>
            <a:off x="683238" y="6177180"/>
            <a:ext cx="38404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dirty="0">
                <a:solidFill>
                  <a:srgbClr val="005188"/>
                </a:solidFill>
                <a:effectLst/>
                <a:latin typeface="+mj-lt"/>
              </a:rPr>
              <a:t>Helping people before, during and after disasters</a:t>
            </a:r>
            <a:endParaRPr lang="en-US" dirty="0">
              <a:solidFill>
                <a:srgbClr val="005188"/>
              </a:solidFill>
              <a:latin typeface="+mj-lt"/>
            </a:endParaRPr>
          </a:p>
        </p:txBody>
      </p:sp>
      <p:sp>
        <p:nvSpPr>
          <p:cNvPr id="12" name="Slide Number Placeholder 5">
            <a:extLst>
              <a:ext uri="{FF2B5EF4-FFF2-40B4-BE49-F238E27FC236}">
                <a16:creationId xmlns:a16="http://schemas.microsoft.com/office/drawing/2014/main" id="{B3AF5D92-58AD-024D-6C47-C21D8E375E01}"/>
              </a:ext>
            </a:extLst>
          </p:cNvPr>
          <p:cNvSpPr txBox="1">
            <a:spLocks/>
          </p:cNvSpPr>
          <p:nvPr userDrawn="1"/>
        </p:nvSpPr>
        <p:spPr>
          <a:xfrm>
            <a:off x="10591797" y="6177180"/>
            <a:ext cx="914403" cy="27432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005188"/>
                </a:solidFill>
              </a:rPr>
              <a:t>FEMA.GOV</a:t>
            </a:r>
          </a:p>
        </p:txBody>
      </p:sp>
      <p:cxnSp>
        <p:nvCxnSpPr>
          <p:cNvPr id="13" name="Straight Connector 12">
            <a:extLst>
              <a:ext uri="{FF2B5EF4-FFF2-40B4-BE49-F238E27FC236}">
                <a16:creationId xmlns:a16="http://schemas.microsoft.com/office/drawing/2014/main" id="{48864A8E-E129-71E4-3155-0BF76E0A75BD}"/>
              </a:ext>
            </a:extLst>
          </p:cNvPr>
          <p:cNvCxnSpPr>
            <a:cxnSpLocks/>
          </p:cNvCxnSpPr>
          <p:nvPr userDrawn="1"/>
        </p:nvCxnSpPr>
        <p:spPr>
          <a:xfrm>
            <a:off x="4397188" y="6314340"/>
            <a:ext cx="5962427" cy="0"/>
          </a:xfrm>
          <a:prstGeom prst="line">
            <a:avLst/>
          </a:prstGeom>
          <a:ln w="19050">
            <a:solidFill>
              <a:srgbClr val="005188"/>
            </a:solidFill>
          </a:ln>
        </p:spPr>
        <p:style>
          <a:lnRef idx="1">
            <a:schemeClr val="accent3"/>
          </a:lnRef>
          <a:fillRef idx="0">
            <a:schemeClr val="accent3"/>
          </a:fillRef>
          <a:effectRef idx="0">
            <a:schemeClr val="accent3"/>
          </a:effectRef>
          <a:fontRef idx="minor">
            <a:schemeClr val="tx1"/>
          </a:fontRef>
        </p:style>
      </p:cxnSp>
      <p:sp>
        <p:nvSpPr>
          <p:cNvPr id="4" name="Title 3">
            <a:extLst>
              <a:ext uri="{FF2B5EF4-FFF2-40B4-BE49-F238E27FC236}">
                <a16:creationId xmlns:a16="http://schemas.microsoft.com/office/drawing/2014/main" id="{7BB4805E-985C-7E04-4390-0B5340F3233C}"/>
              </a:ext>
            </a:extLst>
          </p:cNvPr>
          <p:cNvSpPr>
            <a:spLocks noGrp="1"/>
          </p:cNvSpPr>
          <p:nvPr>
            <p:ph type="title"/>
          </p:nvPr>
        </p:nvSpPr>
        <p:spPr>
          <a:xfrm>
            <a:off x="683239" y="910698"/>
            <a:ext cx="10827725" cy="457201"/>
          </a:xfrm>
          <a:prstGeom prst="rect">
            <a:avLst/>
          </a:prstGeom>
        </p:spPr>
        <p:txBody>
          <a:bodyPr anchor="ctr"/>
          <a:lstStyle>
            <a:lvl1pPr>
              <a:defRPr sz="3600">
                <a:solidFill>
                  <a:schemeClr val="bg1"/>
                </a:solidFill>
                <a:latin typeface="Franklin Gothic Heavy" panose="020B0903020102020204" pitchFamily="34" charset="0"/>
              </a:defRPr>
            </a:lvl1pPr>
          </a:lstStyle>
          <a:p>
            <a:r>
              <a:rPr lang="en-US" dirty="0"/>
              <a:t>Click to edit Master title style</a:t>
            </a:r>
          </a:p>
        </p:txBody>
      </p:sp>
    </p:spTree>
    <p:extLst>
      <p:ext uri="{BB962C8B-B14F-4D97-AF65-F5344CB8AC3E}">
        <p14:creationId xmlns:p14="http://schemas.microsoft.com/office/powerpoint/2010/main" val="3441524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tx2"/>
        </a:solidFill>
        <a:effectLst/>
      </p:bgPr>
    </p:bg>
    <p:spTree>
      <p:nvGrpSpPr>
        <p:cNvPr id="1" name=""/>
        <p:cNvGrpSpPr/>
        <p:nvPr/>
      </p:nvGrpSpPr>
      <p:grpSpPr>
        <a:xfrm>
          <a:off x="0" y="0"/>
          <a:ext cx="0" cy="0"/>
          <a:chOff x="0" y="0"/>
          <a:chExt cx="0" cy="0"/>
        </a:xfrm>
      </p:grpSpPr>
      <p:pic>
        <p:nvPicPr>
          <p:cNvPr id="4" name="Picture 3" descr="A large body of water surrounded by trees&#10;&#10;Description automatically generated">
            <a:extLst>
              <a:ext uri="{FF2B5EF4-FFF2-40B4-BE49-F238E27FC236}">
                <a16:creationId xmlns:a16="http://schemas.microsoft.com/office/drawing/2014/main" id="{C1919607-8AD0-4466-BC03-467A0DAC819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B43380E8-22F6-1840-9848-D52F39AFD78E}"/>
              </a:ext>
            </a:extLst>
          </p:cNvPr>
          <p:cNvSpPr/>
          <p:nvPr userDrawn="1"/>
        </p:nvSpPr>
        <p:spPr>
          <a:xfrm>
            <a:off x="0" y="0"/>
            <a:ext cx="12192000" cy="6858000"/>
          </a:xfrm>
          <a:prstGeom prst="rect">
            <a:avLst/>
          </a:prstGeom>
          <a:solidFill>
            <a:srgbClr val="005288">
              <a:alpha val="78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Title 2">
            <a:extLst>
              <a:ext uri="{FF2B5EF4-FFF2-40B4-BE49-F238E27FC236}">
                <a16:creationId xmlns:a16="http://schemas.microsoft.com/office/drawing/2014/main" id="{F6AFE8EF-C433-A04D-8FA7-421BB355AC3E}"/>
              </a:ext>
            </a:extLst>
          </p:cNvPr>
          <p:cNvSpPr>
            <a:spLocks noGrp="1"/>
          </p:cNvSpPr>
          <p:nvPr>
            <p:ph type="title" hasCustomPrompt="1"/>
          </p:nvPr>
        </p:nvSpPr>
        <p:spPr>
          <a:xfrm>
            <a:off x="738189" y="2579484"/>
            <a:ext cx="10715627" cy="743347"/>
          </a:xfrm>
        </p:spPr>
        <p:txBody>
          <a:bodyPr>
            <a:normAutofit/>
          </a:bodyPr>
          <a:lstStyle>
            <a:lvl1pPr>
              <a:defRPr sz="4000" b="0">
                <a:solidFill>
                  <a:schemeClr val="bg1"/>
                </a:solidFill>
                <a:latin typeface="+mj-lt"/>
                <a:cs typeface="Arial"/>
              </a:defRPr>
            </a:lvl1pPr>
          </a:lstStyle>
          <a:p>
            <a:r>
              <a:rPr lang="en-US" dirty="0"/>
              <a:t>Divider slide + image</a:t>
            </a:r>
          </a:p>
        </p:txBody>
      </p:sp>
      <p:sp>
        <p:nvSpPr>
          <p:cNvPr id="14" name="Text Placeholder 5">
            <a:extLst>
              <a:ext uri="{FF2B5EF4-FFF2-40B4-BE49-F238E27FC236}">
                <a16:creationId xmlns:a16="http://schemas.microsoft.com/office/drawing/2014/main" id="{B1F6F3CA-DCA5-7D4E-AA81-4152972D5513}"/>
              </a:ext>
            </a:extLst>
          </p:cNvPr>
          <p:cNvSpPr>
            <a:spLocks noGrp="1"/>
          </p:cNvSpPr>
          <p:nvPr>
            <p:ph type="body" sz="quarter" idx="10"/>
          </p:nvPr>
        </p:nvSpPr>
        <p:spPr>
          <a:xfrm>
            <a:off x="745067" y="3310128"/>
            <a:ext cx="10708748" cy="1148366"/>
          </a:xfrm>
        </p:spPr>
        <p:txBody>
          <a:bodyPr>
            <a:normAutofit/>
          </a:bodyPr>
          <a:lstStyle>
            <a:lvl1pPr marL="0" indent="0">
              <a:buNone/>
              <a:defRPr sz="1600">
                <a:solidFill>
                  <a:schemeClr val="bg1"/>
                </a:solidFill>
                <a:latin typeface="+mj-lt"/>
                <a:cs typeface="Arial"/>
              </a:defRPr>
            </a:lvl1pPr>
          </a:lstStyle>
          <a:p>
            <a:pPr lvl="0"/>
            <a:r>
              <a:rPr lang="en-US" dirty="0"/>
              <a:t>Click to edit Master text styles</a:t>
            </a:r>
          </a:p>
        </p:txBody>
      </p:sp>
    </p:spTree>
    <p:extLst>
      <p:ext uri="{BB962C8B-B14F-4D97-AF65-F5344CB8AC3E}">
        <p14:creationId xmlns:p14="http://schemas.microsoft.com/office/powerpoint/2010/main" val="25129533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hart with Titl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0F69C2C-5904-51E2-1530-FAD55CEC7FF4}"/>
              </a:ext>
            </a:extLst>
          </p:cNvPr>
          <p:cNvSpPr/>
          <p:nvPr userDrawn="1"/>
        </p:nvSpPr>
        <p:spPr>
          <a:xfrm>
            <a:off x="0" y="-98611"/>
            <a:ext cx="12192000" cy="3527612"/>
          </a:xfrm>
          <a:prstGeom prst="rect">
            <a:avLst/>
          </a:prstGeom>
          <a:solidFill>
            <a:srgbClr val="D6E9F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9C62C417-9A33-9EED-801F-F9A8A1B080A0}"/>
              </a:ext>
            </a:extLst>
          </p:cNvPr>
          <p:cNvSpPr/>
          <p:nvPr userDrawn="1"/>
        </p:nvSpPr>
        <p:spPr>
          <a:xfrm>
            <a:off x="682625" y="2043955"/>
            <a:ext cx="10823575" cy="3941064"/>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Footer Placeholder 4">
            <a:extLst>
              <a:ext uri="{FF2B5EF4-FFF2-40B4-BE49-F238E27FC236}">
                <a16:creationId xmlns:a16="http://schemas.microsoft.com/office/drawing/2014/main" id="{F2FB44A5-F445-8966-8B7B-5EF3BFE7E8AC}"/>
              </a:ext>
            </a:extLst>
          </p:cNvPr>
          <p:cNvSpPr>
            <a:spLocks noGrp="1"/>
          </p:cNvSpPr>
          <p:nvPr>
            <p:ph type="ftr" sz="quarter" idx="11"/>
          </p:nvPr>
        </p:nvSpPr>
        <p:spPr>
          <a:xfrm>
            <a:off x="683238" y="406500"/>
            <a:ext cx="3840480" cy="274320"/>
          </a:xfrm>
          <a:prstGeom prst="rect">
            <a:avLst/>
          </a:prstGeom>
        </p:spPr>
        <p:txBody>
          <a:bodyPr/>
          <a:lstStyle>
            <a:lvl1pPr algn="l">
              <a:defRPr sz="1200">
                <a:solidFill>
                  <a:srgbClr val="005188"/>
                </a:solidFill>
                <a:latin typeface="+mj-lt"/>
              </a:defRPr>
            </a:lvl1pPr>
          </a:lstStyle>
          <a:p>
            <a:r>
              <a:rPr lang="en-US"/>
              <a:t>Presentation Name Goes Here</a:t>
            </a:r>
            <a:endParaRPr lang="en-US" dirty="0"/>
          </a:p>
        </p:txBody>
      </p:sp>
      <p:sp>
        <p:nvSpPr>
          <p:cNvPr id="3" name="Slide Number Placeholder 5">
            <a:extLst>
              <a:ext uri="{FF2B5EF4-FFF2-40B4-BE49-F238E27FC236}">
                <a16:creationId xmlns:a16="http://schemas.microsoft.com/office/drawing/2014/main" id="{485E3278-5035-0FF7-4778-AD96CE893392}"/>
              </a:ext>
            </a:extLst>
          </p:cNvPr>
          <p:cNvSpPr>
            <a:spLocks noGrp="1"/>
          </p:cNvSpPr>
          <p:nvPr>
            <p:ph type="sldNum" sz="quarter" idx="12"/>
          </p:nvPr>
        </p:nvSpPr>
        <p:spPr>
          <a:xfrm>
            <a:off x="10591797" y="406500"/>
            <a:ext cx="914403" cy="274320"/>
          </a:xfrm>
          <a:prstGeom prst="rect">
            <a:avLst/>
          </a:prstGeom>
        </p:spPr>
        <p:txBody>
          <a:bodyPr/>
          <a:lstStyle>
            <a:lvl1pPr algn="r">
              <a:defRPr sz="1200">
                <a:solidFill>
                  <a:srgbClr val="005188"/>
                </a:solidFill>
              </a:defRPr>
            </a:lvl1pPr>
          </a:lstStyle>
          <a:p>
            <a:fld id="{8FCC257D-A786-9244-9E17-CE618C8B9275}" type="slidenum">
              <a:rPr lang="en-US" smtClean="0"/>
              <a:pPr/>
              <a:t>‹#›</a:t>
            </a:fld>
            <a:endParaRPr lang="en-US" dirty="0"/>
          </a:p>
        </p:txBody>
      </p:sp>
      <p:sp>
        <p:nvSpPr>
          <p:cNvPr id="6" name="Footer Placeholder 4">
            <a:extLst>
              <a:ext uri="{FF2B5EF4-FFF2-40B4-BE49-F238E27FC236}">
                <a16:creationId xmlns:a16="http://schemas.microsoft.com/office/drawing/2014/main" id="{EC60DACD-B816-8A79-749B-3FE916723AEA}"/>
              </a:ext>
            </a:extLst>
          </p:cNvPr>
          <p:cNvSpPr txBox="1">
            <a:spLocks/>
          </p:cNvSpPr>
          <p:nvPr userDrawn="1"/>
        </p:nvSpPr>
        <p:spPr>
          <a:xfrm>
            <a:off x="4632799" y="406500"/>
            <a:ext cx="29260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solidFill>
                  <a:srgbClr val="005188"/>
                </a:solidFill>
              </a:rPr>
              <a:t>Federal Emergency Management Agency</a:t>
            </a:r>
          </a:p>
        </p:txBody>
      </p:sp>
      <p:sp>
        <p:nvSpPr>
          <p:cNvPr id="7" name="Footer Placeholder 4">
            <a:extLst>
              <a:ext uri="{FF2B5EF4-FFF2-40B4-BE49-F238E27FC236}">
                <a16:creationId xmlns:a16="http://schemas.microsoft.com/office/drawing/2014/main" id="{C82EC50B-A568-643B-9459-47ADE7156C1E}"/>
              </a:ext>
            </a:extLst>
          </p:cNvPr>
          <p:cNvSpPr txBox="1">
            <a:spLocks/>
          </p:cNvSpPr>
          <p:nvPr userDrawn="1"/>
        </p:nvSpPr>
        <p:spPr>
          <a:xfrm>
            <a:off x="683238" y="6177180"/>
            <a:ext cx="38404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dirty="0">
                <a:solidFill>
                  <a:srgbClr val="005188"/>
                </a:solidFill>
                <a:effectLst/>
                <a:latin typeface="+mj-lt"/>
              </a:rPr>
              <a:t>Helping people before, during and after disasters</a:t>
            </a:r>
            <a:endParaRPr lang="en-US" dirty="0">
              <a:solidFill>
                <a:srgbClr val="005188"/>
              </a:solidFill>
              <a:latin typeface="+mj-lt"/>
            </a:endParaRPr>
          </a:p>
        </p:txBody>
      </p:sp>
      <p:sp>
        <p:nvSpPr>
          <p:cNvPr id="8" name="Slide Number Placeholder 5">
            <a:extLst>
              <a:ext uri="{FF2B5EF4-FFF2-40B4-BE49-F238E27FC236}">
                <a16:creationId xmlns:a16="http://schemas.microsoft.com/office/drawing/2014/main" id="{830E3154-BE26-C14F-11B0-5335A746F244}"/>
              </a:ext>
            </a:extLst>
          </p:cNvPr>
          <p:cNvSpPr txBox="1">
            <a:spLocks/>
          </p:cNvSpPr>
          <p:nvPr userDrawn="1"/>
        </p:nvSpPr>
        <p:spPr>
          <a:xfrm>
            <a:off x="10591797" y="6177180"/>
            <a:ext cx="914403" cy="27432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005188"/>
                </a:solidFill>
              </a:rPr>
              <a:t>FEMA.GOV</a:t>
            </a:r>
          </a:p>
        </p:txBody>
      </p:sp>
      <p:cxnSp>
        <p:nvCxnSpPr>
          <p:cNvPr id="9" name="Straight Connector 8">
            <a:extLst>
              <a:ext uri="{FF2B5EF4-FFF2-40B4-BE49-F238E27FC236}">
                <a16:creationId xmlns:a16="http://schemas.microsoft.com/office/drawing/2014/main" id="{453FA4D5-260F-29EF-D98D-2308B231AAD4}"/>
              </a:ext>
            </a:extLst>
          </p:cNvPr>
          <p:cNvCxnSpPr>
            <a:cxnSpLocks/>
          </p:cNvCxnSpPr>
          <p:nvPr userDrawn="1"/>
        </p:nvCxnSpPr>
        <p:spPr>
          <a:xfrm>
            <a:off x="4397188" y="6314340"/>
            <a:ext cx="5962427" cy="0"/>
          </a:xfrm>
          <a:prstGeom prst="line">
            <a:avLst/>
          </a:prstGeom>
          <a:ln w="19050">
            <a:solidFill>
              <a:srgbClr val="005188"/>
            </a:solidFill>
          </a:ln>
        </p:spPr>
        <p:style>
          <a:lnRef idx="1">
            <a:schemeClr val="accent3"/>
          </a:lnRef>
          <a:fillRef idx="0">
            <a:schemeClr val="accent3"/>
          </a:fillRef>
          <a:effectRef idx="0">
            <a:schemeClr val="accent3"/>
          </a:effectRef>
          <a:fontRef idx="minor">
            <a:schemeClr val="tx1"/>
          </a:fontRef>
        </p:style>
      </p:cxnSp>
      <p:sp>
        <p:nvSpPr>
          <p:cNvPr id="4" name="Title 12">
            <a:extLst>
              <a:ext uri="{FF2B5EF4-FFF2-40B4-BE49-F238E27FC236}">
                <a16:creationId xmlns:a16="http://schemas.microsoft.com/office/drawing/2014/main" id="{8F104947-6421-9F45-4E11-83230EAB323F}"/>
              </a:ext>
            </a:extLst>
          </p:cNvPr>
          <p:cNvSpPr>
            <a:spLocks noGrp="1"/>
          </p:cNvSpPr>
          <p:nvPr>
            <p:ph type="title" hasCustomPrompt="1"/>
          </p:nvPr>
        </p:nvSpPr>
        <p:spPr>
          <a:xfrm>
            <a:off x="682625" y="1383398"/>
            <a:ext cx="10823575" cy="457200"/>
          </a:xfrm>
          <a:prstGeom prst="rect">
            <a:avLst/>
          </a:prstGeom>
        </p:spPr>
        <p:txBody>
          <a:bodyPr anchor="ctr"/>
          <a:lstStyle>
            <a:lvl1pPr algn="ctr">
              <a:lnSpc>
                <a:spcPct val="100000"/>
              </a:lnSpc>
              <a:defRPr sz="3600">
                <a:solidFill>
                  <a:srgbClr val="005288"/>
                </a:solidFill>
                <a:latin typeface="Franklin Gothic Heavy" panose="020B0903020102020204" pitchFamily="34" charset="0"/>
              </a:defRPr>
            </a:lvl1pPr>
          </a:lstStyle>
          <a:p>
            <a:r>
              <a:rPr lang="en-US" dirty="0"/>
              <a:t>Chart with Title</a:t>
            </a:r>
          </a:p>
        </p:txBody>
      </p:sp>
      <p:sp>
        <p:nvSpPr>
          <p:cNvPr id="5" name="Text Placeholder 5">
            <a:extLst>
              <a:ext uri="{FF2B5EF4-FFF2-40B4-BE49-F238E27FC236}">
                <a16:creationId xmlns:a16="http://schemas.microsoft.com/office/drawing/2014/main" id="{5DB672FF-0C96-54AA-E62D-3365409F1325}"/>
              </a:ext>
            </a:extLst>
          </p:cNvPr>
          <p:cNvSpPr>
            <a:spLocks noGrp="1"/>
          </p:cNvSpPr>
          <p:nvPr>
            <p:ph type="body" sz="quarter" idx="10" hasCustomPrompt="1"/>
          </p:nvPr>
        </p:nvSpPr>
        <p:spPr>
          <a:xfrm>
            <a:off x="682625" y="1138020"/>
            <a:ext cx="10823575" cy="228600"/>
          </a:xfrm>
          <a:prstGeom prst="rect">
            <a:avLst/>
          </a:prstGeom>
        </p:spPr>
        <p:txBody>
          <a:bodyPr anchor="ctr">
            <a:noAutofit/>
          </a:bodyPr>
          <a:lstStyle>
            <a:lvl1pPr marL="0" indent="0" algn="ctr">
              <a:buNone/>
              <a:defRPr sz="1800">
                <a:solidFill>
                  <a:srgbClr val="3D98C1"/>
                </a:solidFill>
                <a:latin typeface="+mj-lt"/>
                <a:cs typeface="Arial"/>
              </a:defRPr>
            </a:lvl1pPr>
          </a:lstStyle>
          <a:p>
            <a:pPr lvl="0"/>
            <a:r>
              <a:rPr lang="en-US" dirty="0"/>
              <a:t>Example</a:t>
            </a:r>
          </a:p>
        </p:txBody>
      </p:sp>
      <p:sp>
        <p:nvSpPr>
          <p:cNvPr id="10" name="Content Placeholder 22">
            <a:extLst>
              <a:ext uri="{FF2B5EF4-FFF2-40B4-BE49-F238E27FC236}">
                <a16:creationId xmlns:a16="http://schemas.microsoft.com/office/drawing/2014/main" id="{66A3A184-7861-F681-FE22-4BC9635D77DF}"/>
              </a:ext>
            </a:extLst>
          </p:cNvPr>
          <p:cNvSpPr>
            <a:spLocks noGrp="1"/>
          </p:cNvSpPr>
          <p:nvPr>
            <p:ph sz="quarter" idx="13" hasCustomPrompt="1"/>
          </p:nvPr>
        </p:nvSpPr>
        <p:spPr>
          <a:xfrm>
            <a:off x="682625" y="2043955"/>
            <a:ext cx="10823575" cy="3938028"/>
          </a:xfrm>
          <a:prstGeom prst="rect">
            <a:avLst/>
          </a:prstGeom>
          <a:solidFill>
            <a:schemeClr val="bg1"/>
          </a:solidFill>
        </p:spPr>
        <p:txBody>
          <a:bodyPr/>
          <a:lstStyle>
            <a:lvl1pPr marL="0" indent="0">
              <a:buFont typeface="Arial" panose="020B0604020202020204" pitchFamily="34" charset="0"/>
              <a:buNone/>
              <a:defRPr sz="18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here to add chart</a:t>
            </a:r>
          </a:p>
        </p:txBody>
      </p:sp>
      <p:sp>
        <p:nvSpPr>
          <p:cNvPr id="12" name="Rectangle 11">
            <a:extLst>
              <a:ext uri="{FF2B5EF4-FFF2-40B4-BE49-F238E27FC236}">
                <a16:creationId xmlns:a16="http://schemas.microsoft.com/office/drawing/2014/main" id="{3644CB01-3C12-6B8A-724F-33CEF3EAD0D7}"/>
              </a:ext>
            </a:extLst>
          </p:cNvPr>
          <p:cNvSpPr/>
          <p:nvPr userDrawn="1"/>
        </p:nvSpPr>
        <p:spPr>
          <a:xfrm>
            <a:off x="591798" y="2043955"/>
            <a:ext cx="91440" cy="3941064"/>
          </a:xfrm>
          <a:prstGeom prst="rect">
            <a:avLst/>
          </a:prstGeom>
          <a:solidFill>
            <a:srgbClr val="3D98C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1015292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act Multipl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A748126-777C-5CE9-8208-25F07E61DBF9}"/>
              </a:ext>
            </a:extLst>
          </p:cNvPr>
          <p:cNvSpPr/>
          <p:nvPr userDrawn="1"/>
        </p:nvSpPr>
        <p:spPr>
          <a:xfrm>
            <a:off x="5210174" y="1138020"/>
            <a:ext cx="6981825" cy="5719980"/>
          </a:xfrm>
          <a:prstGeom prst="rect">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Text Placeholder 2"/>
          <p:cNvSpPr>
            <a:spLocks noGrp="1"/>
          </p:cNvSpPr>
          <p:nvPr>
            <p:ph idx="1" hasCustomPrompt="1"/>
          </p:nvPr>
        </p:nvSpPr>
        <p:spPr>
          <a:xfrm>
            <a:off x="7131343" y="1602393"/>
            <a:ext cx="4374858" cy="900055"/>
          </a:xfrm>
          <a:prstGeom prst="rect">
            <a:avLst/>
          </a:prstGeom>
        </p:spPr>
        <p:txBody>
          <a:bodyPr vert="horz" lIns="91440" tIns="45720" rIns="91440" bIns="45720" rtlCol="0">
            <a:normAutofit/>
          </a:bodyPr>
          <a:lstStyle>
            <a:lvl1pPr marL="0" indent="0">
              <a:lnSpc>
                <a:spcPct val="100000"/>
              </a:lnSpc>
              <a:spcBef>
                <a:spcPts val="0"/>
              </a:spcBef>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dirty="0"/>
              <a:t>First Last Name </a:t>
            </a:r>
          </a:p>
          <a:p>
            <a:pPr lvl="0"/>
            <a:r>
              <a:rPr lang="en-US" dirty="0"/>
              <a:t>Title </a:t>
            </a:r>
          </a:p>
          <a:p>
            <a:pPr lvl="0"/>
            <a:r>
              <a:rPr lang="en-US" dirty="0"/>
              <a:t>Email/ Phone</a:t>
            </a:r>
          </a:p>
        </p:txBody>
      </p:sp>
      <p:sp>
        <p:nvSpPr>
          <p:cNvPr id="16" name="Picture Placeholder 15">
            <a:extLst>
              <a:ext uri="{FF2B5EF4-FFF2-40B4-BE49-F238E27FC236}">
                <a16:creationId xmlns:a16="http://schemas.microsoft.com/office/drawing/2014/main" id="{83F2EFF1-E97C-2A0D-25D9-679E7335D922}"/>
              </a:ext>
            </a:extLst>
          </p:cNvPr>
          <p:cNvSpPr>
            <a:spLocks noGrp="1"/>
          </p:cNvSpPr>
          <p:nvPr>
            <p:ph type="pic" sz="quarter" idx="13"/>
          </p:nvPr>
        </p:nvSpPr>
        <p:spPr>
          <a:xfrm>
            <a:off x="0" y="2281021"/>
            <a:ext cx="5210175" cy="3766631"/>
          </a:xfrm>
          <a:prstGeom prst="rect">
            <a:avLst/>
          </a:prstGeom>
          <a:solidFill>
            <a:srgbClr val="EDEEEE"/>
          </a:solidFill>
        </p:spPr>
        <p:txBody>
          <a:bodyPr/>
          <a:lstStyle>
            <a:lvl1pPr>
              <a:defRPr sz="1800"/>
            </a:lvl1pPr>
          </a:lstStyle>
          <a:p>
            <a:endParaRPr lang="en-US" dirty="0"/>
          </a:p>
        </p:txBody>
      </p:sp>
      <p:sp>
        <p:nvSpPr>
          <p:cNvPr id="13" name="Title 12">
            <a:extLst>
              <a:ext uri="{FF2B5EF4-FFF2-40B4-BE49-F238E27FC236}">
                <a16:creationId xmlns:a16="http://schemas.microsoft.com/office/drawing/2014/main" id="{C5415B20-894C-9F4F-8C45-42C9CA8DDC43}"/>
              </a:ext>
            </a:extLst>
          </p:cNvPr>
          <p:cNvSpPr>
            <a:spLocks noGrp="1"/>
          </p:cNvSpPr>
          <p:nvPr>
            <p:ph type="title" hasCustomPrompt="1"/>
          </p:nvPr>
        </p:nvSpPr>
        <p:spPr>
          <a:xfrm>
            <a:off x="683238" y="1486451"/>
            <a:ext cx="4298335" cy="457200"/>
          </a:xfrm>
          <a:prstGeom prst="rect">
            <a:avLst/>
          </a:prstGeom>
        </p:spPr>
        <p:txBody>
          <a:bodyPr anchor="t"/>
          <a:lstStyle>
            <a:lvl1pPr>
              <a:lnSpc>
                <a:spcPts val="3600"/>
              </a:lnSpc>
              <a:defRPr sz="3600">
                <a:solidFill>
                  <a:srgbClr val="005288"/>
                </a:solidFill>
                <a:latin typeface="Franklin Gothic Heavy" panose="020B0903020102020204" pitchFamily="34" charset="0"/>
              </a:defRPr>
            </a:lvl1pPr>
          </a:lstStyle>
          <a:p>
            <a:r>
              <a:rPr lang="en-US" dirty="0"/>
              <a:t>TOUCH WITH US</a:t>
            </a:r>
          </a:p>
        </p:txBody>
      </p:sp>
      <p:sp>
        <p:nvSpPr>
          <p:cNvPr id="5" name="Footer Placeholder 4">
            <a:extLst>
              <a:ext uri="{FF2B5EF4-FFF2-40B4-BE49-F238E27FC236}">
                <a16:creationId xmlns:a16="http://schemas.microsoft.com/office/drawing/2014/main" id="{5F8208D9-00DA-8E75-C792-227EDF67F028}"/>
              </a:ext>
            </a:extLst>
          </p:cNvPr>
          <p:cNvSpPr>
            <a:spLocks noGrp="1"/>
          </p:cNvSpPr>
          <p:nvPr>
            <p:ph type="ftr" sz="quarter" idx="11"/>
          </p:nvPr>
        </p:nvSpPr>
        <p:spPr>
          <a:xfrm>
            <a:off x="683238" y="406500"/>
            <a:ext cx="3840480" cy="274320"/>
          </a:xfrm>
          <a:prstGeom prst="rect">
            <a:avLst/>
          </a:prstGeom>
        </p:spPr>
        <p:txBody>
          <a:bodyPr/>
          <a:lstStyle>
            <a:lvl1pPr algn="l">
              <a:defRPr sz="1200">
                <a:solidFill>
                  <a:srgbClr val="005188"/>
                </a:solidFill>
                <a:latin typeface="+mj-lt"/>
              </a:defRPr>
            </a:lvl1pPr>
          </a:lstStyle>
          <a:p>
            <a:r>
              <a:rPr lang="en-US" dirty="0"/>
              <a:t>Presentation Name Goes Here</a:t>
            </a:r>
          </a:p>
        </p:txBody>
      </p:sp>
      <p:sp>
        <p:nvSpPr>
          <p:cNvPr id="6" name="Slide Number Placeholder 5">
            <a:extLst>
              <a:ext uri="{FF2B5EF4-FFF2-40B4-BE49-F238E27FC236}">
                <a16:creationId xmlns:a16="http://schemas.microsoft.com/office/drawing/2014/main" id="{BC85C5DE-B688-4495-07A7-4148D30D9D9B}"/>
              </a:ext>
            </a:extLst>
          </p:cNvPr>
          <p:cNvSpPr>
            <a:spLocks noGrp="1"/>
          </p:cNvSpPr>
          <p:nvPr>
            <p:ph type="sldNum" sz="quarter" idx="12"/>
          </p:nvPr>
        </p:nvSpPr>
        <p:spPr>
          <a:xfrm>
            <a:off x="10591797" y="406500"/>
            <a:ext cx="914403" cy="274320"/>
          </a:xfrm>
          <a:prstGeom prst="rect">
            <a:avLst/>
          </a:prstGeom>
        </p:spPr>
        <p:txBody>
          <a:bodyPr/>
          <a:lstStyle>
            <a:lvl1pPr algn="r">
              <a:defRPr sz="1200">
                <a:solidFill>
                  <a:srgbClr val="005188"/>
                </a:solidFill>
              </a:defRPr>
            </a:lvl1pPr>
          </a:lstStyle>
          <a:p>
            <a:fld id="{8FCC257D-A786-9244-9E17-CE618C8B9275}" type="slidenum">
              <a:rPr lang="en-US" smtClean="0"/>
              <a:pPr/>
              <a:t>‹#›</a:t>
            </a:fld>
            <a:endParaRPr lang="en-US" dirty="0"/>
          </a:p>
        </p:txBody>
      </p:sp>
      <p:sp>
        <p:nvSpPr>
          <p:cNvPr id="7" name="Footer Placeholder 4">
            <a:extLst>
              <a:ext uri="{FF2B5EF4-FFF2-40B4-BE49-F238E27FC236}">
                <a16:creationId xmlns:a16="http://schemas.microsoft.com/office/drawing/2014/main" id="{D5585C0B-1CC5-4DF6-E0D7-5EE3749B83EC}"/>
              </a:ext>
            </a:extLst>
          </p:cNvPr>
          <p:cNvSpPr txBox="1">
            <a:spLocks/>
          </p:cNvSpPr>
          <p:nvPr userDrawn="1"/>
        </p:nvSpPr>
        <p:spPr>
          <a:xfrm>
            <a:off x="4632799" y="406500"/>
            <a:ext cx="29260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solidFill>
                  <a:srgbClr val="005188"/>
                </a:solidFill>
              </a:rPr>
              <a:t>Federal Emergency Management Agency</a:t>
            </a:r>
          </a:p>
        </p:txBody>
      </p:sp>
      <p:sp>
        <p:nvSpPr>
          <p:cNvPr id="9" name="Footer Placeholder 4">
            <a:extLst>
              <a:ext uri="{FF2B5EF4-FFF2-40B4-BE49-F238E27FC236}">
                <a16:creationId xmlns:a16="http://schemas.microsoft.com/office/drawing/2014/main" id="{4F22C56A-106C-0E5F-1D4F-7E175AD10A3C}"/>
              </a:ext>
            </a:extLst>
          </p:cNvPr>
          <p:cNvSpPr txBox="1">
            <a:spLocks/>
          </p:cNvSpPr>
          <p:nvPr userDrawn="1"/>
        </p:nvSpPr>
        <p:spPr>
          <a:xfrm>
            <a:off x="738189" y="6177180"/>
            <a:ext cx="38404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dirty="0">
                <a:solidFill>
                  <a:srgbClr val="005188"/>
                </a:solidFill>
                <a:effectLst/>
                <a:latin typeface="+mj-lt"/>
              </a:rPr>
              <a:t>Helping people before, during and after disasters</a:t>
            </a:r>
            <a:endParaRPr lang="en-US" dirty="0">
              <a:solidFill>
                <a:srgbClr val="005188"/>
              </a:solidFill>
              <a:latin typeface="+mj-lt"/>
            </a:endParaRPr>
          </a:p>
        </p:txBody>
      </p:sp>
      <p:sp>
        <p:nvSpPr>
          <p:cNvPr id="10" name="Slide Number Placeholder 5">
            <a:extLst>
              <a:ext uri="{FF2B5EF4-FFF2-40B4-BE49-F238E27FC236}">
                <a16:creationId xmlns:a16="http://schemas.microsoft.com/office/drawing/2014/main" id="{9E19CA39-588F-8A10-B614-E723AB88A4C1}"/>
              </a:ext>
            </a:extLst>
          </p:cNvPr>
          <p:cNvSpPr txBox="1">
            <a:spLocks/>
          </p:cNvSpPr>
          <p:nvPr userDrawn="1"/>
        </p:nvSpPr>
        <p:spPr>
          <a:xfrm>
            <a:off x="10646748" y="6177180"/>
            <a:ext cx="914403" cy="27432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solidFill>
              </a:rPr>
              <a:t>FEMA.GOV</a:t>
            </a:r>
          </a:p>
        </p:txBody>
      </p:sp>
      <p:cxnSp>
        <p:nvCxnSpPr>
          <p:cNvPr id="11" name="Straight Connector 10">
            <a:extLst>
              <a:ext uri="{FF2B5EF4-FFF2-40B4-BE49-F238E27FC236}">
                <a16:creationId xmlns:a16="http://schemas.microsoft.com/office/drawing/2014/main" id="{AE0306DA-98AD-A0E2-B943-F4F33785C7E5}"/>
              </a:ext>
            </a:extLst>
          </p:cNvPr>
          <p:cNvCxnSpPr>
            <a:cxnSpLocks/>
          </p:cNvCxnSpPr>
          <p:nvPr userDrawn="1"/>
        </p:nvCxnSpPr>
        <p:spPr>
          <a:xfrm>
            <a:off x="4397188" y="6312051"/>
            <a:ext cx="5962427" cy="0"/>
          </a:xfrm>
          <a:prstGeom prst="line">
            <a:avLst/>
          </a:prstGeom>
          <a:ln w="19050">
            <a:solidFill>
              <a:srgbClr val="005188"/>
            </a:solidFill>
          </a:ln>
        </p:spPr>
        <p:style>
          <a:lnRef idx="1">
            <a:schemeClr val="accent3"/>
          </a:lnRef>
          <a:fillRef idx="0">
            <a:schemeClr val="accent3"/>
          </a:fillRef>
          <a:effectRef idx="0">
            <a:schemeClr val="accent3"/>
          </a:effectRef>
          <a:fontRef idx="minor">
            <a:schemeClr val="tx1"/>
          </a:fontRef>
        </p:style>
      </p:cxnSp>
      <p:cxnSp>
        <p:nvCxnSpPr>
          <p:cNvPr id="4" name="Straight Connector 3">
            <a:extLst>
              <a:ext uri="{FF2B5EF4-FFF2-40B4-BE49-F238E27FC236}">
                <a16:creationId xmlns:a16="http://schemas.microsoft.com/office/drawing/2014/main" id="{B4EEF33D-DAFF-8C23-22A4-72E086FB7CE0}"/>
              </a:ext>
            </a:extLst>
          </p:cNvPr>
          <p:cNvCxnSpPr>
            <a:cxnSpLocks/>
          </p:cNvCxnSpPr>
          <p:nvPr userDrawn="1"/>
        </p:nvCxnSpPr>
        <p:spPr>
          <a:xfrm>
            <a:off x="5210175" y="6312051"/>
            <a:ext cx="5149440" cy="0"/>
          </a:xfrm>
          <a:prstGeom prst="line">
            <a:avLst/>
          </a:prstGeom>
          <a:ln w="19050">
            <a:solidFill>
              <a:schemeClr val="bg1"/>
            </a:solidFill>
          </a:ln>
        </p:spPr>
        <p:style>
          <a:lnRef idx="1">
            <a:schemeClr val="accent3"/>
          </a:lnRef>
          <a:fillRef idx="0">
            <a:schemeClr val="accent3"/>
          </a:fillRef>
          <a:effectRef idx="0">
            <a:schemeClr val="accent3"/>
          </a:effectRef>
          <a:fontRef idx="minor">
            <a:schemeClr val="tx1"/>
          </a:fontRef>
        </p:style>
      </p:cxnSp>
      <p:sp>
        <p:nvSpPr>
          <p:cNvPr id="3" name="Rectangle 2">
            <a:extLst>
              <a:ext uri="{FF2B5EF4-FFF2-40B4-BE49-F238E27FC236}">
                <a16:creationId xmlns:a16="http://schemas.microsoft.com/office/drawing/2014/main" id="{8C5310AB-8CEC-0439-AA42-00BCD3439538}"/>
              </a:ext>
            </a:extLst>
          </p:cNvPr>
          <p:cNvSpPr/>
          <p:nvPr userDrawn="1"/>
        </p:nvSpPr>
        <p:spPr>
          <a:xfrm>
            <a:off x="-2562" y="1138020"/>
            <a:ext cx="228600" cy="914400"/>
          </a:xfrm>
          <a:prstGeom prst="rect">
            <a:avLst/>
          </a:prstGeom>
          <a:solidFill>
            <a:srgbClr val="D24B6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4" name="Text Placeholder 5">
            <a:extLst>
              <a:ext uri="{FF2B5EF4-FFF2-40B4-BE49-F238E27FC236}">
                <a16:creationId xmlns:a16="http://schemas.microsoft.com/office/drawing/2014/main" id="{9152C2B9-9F35-9871-091F-0D0BABFD1CA3}"/>
              </a:ext>
            </a:extLst>
          </p:cNvPr>
          <p:cNvSpPr>
            <a:spLocks noGrp="1"/>
          </p:cNvSpPr>
          <p:nvPr>
            <p:ph type="body" sz="quarter" idx="10" hasCustomPrompt="1"/>
          </p:nvPr>
        </p:nvSpPr>
        <p:spPr>
          <a:xfrm>
            <a:off x="683238" y="1243505"/>
            <a:ext cx="4297680" cy="231885"/>
          </a:xfrm>
          <a:prstGeom prst="rect">
            <a:avLst/>
          </a:prstGeom>
        </p:spPr>
        <p:txBody>
          <a:bodyPr anchor="ctr">
            <a:noAutofit/>
          </a:bodyPr>
          <a:lstStyle>
            <a:lvl1pPr marL="0" indent="0">
              <a:buNone/>
              <a:defRPr sz="1800">
                <a:solidFill>
                  <a:srgbClr val="3D98C1"/>
                </a:solidFill>
                <a:latin typeface="+mj-lt"/>
                <a:cs typeface="Arial"/>
              </a:defRPr>
            </a:lvl1pPr>
          </a:lstStyle>
          <a:p>
            <a:pPr lvl="0"/>
            <a:r>
              <a:rPr lang="en-US" dirty="0"/>
              <a:t>Get in</a:t>
            </a:r>
          </a:p>
        </p:txBody>
      </p:sp>
      <p:sp>
        <p:nvSpPr>
          <p:cNvPr id="20" name="Picture Placeholder 19">
            <a:extLst>
              <a:ext uri="{FF2B5EF4-FFF2-40B4-BE49-F238E27FC236}">
                <a16:creationId xmlns:a16="http://schemas.microsoft.com/office/drawing/2014/main" id="{54437238-B0F9-CF92-2E69-1E0EE7E27C4A}"/>
              </a:ext>
            </a:extLst>
          </p:cNvPr>
          <p:cNvSpPr>
            <a:spLocks noGrp="1"/>
          </p:cNvSpPr>
          <p:nvPr>
            <p:ph type="pic" sz="quarter" idx="14"/>
          </p:nvPr>
        </p:nvSpPr>
        <p:spPr>
          <a:xfrm>
            <a:off x="5529553" y="1366620"/>
            <a:ext cx="1371600" cy="1371600"/>
          </a:xfrm>
          <a:prstGeom prst="ellipse">
            <a:avLst/>
          </a:prstGeom>
          <a:solidFill>
            <a:srgbClr val="3D98C1"/>
          </a:solidFill>
        </p:spPr>
        <p:txBody>
          <a:bodyPr anchor="ctr"/>
          <a:lstStyle>
            <a:lvl1pPr marL="0" indent="0">
              <a:buNone/>
              <a:defRPr sz="1800"/>
            </a:lvl1pPr>
          </a:lstStyle>
          <a:p>
            <a:endParaRPr lang="en-US"/>
          </a:p>
        </p:txBody>
      </p:sp>
      <p:sp>
        <p:nvSpPr>
          <p:cNvPr id="22" name="Text Placeholder 2">
            <a:extLst>
              <a:ext uri="{FF2B5EF4-FFF2-40B4-BE49-F238E27FC236}">
                <a16:creationId xmlns:a16="http://schemas.microsoft.com/office/drawing/2014/main" id="{22965DE6-C84D-A2E6-8A1E-0C0F49ABA33F}"/>
              </a:ext>
            </a:extLst>
          </p:cNvPr>
          <p:cNvSpPr>
            <a:spLocks noGrp="1"/>
          </p:cNvSpPr>
          <p:nvPr>
            <p:ph idx="15" hasCustomPrompt="1"/>
          </p:nvPr>
        </p:nvSpPr>
        <p:spPr>
          <a:xfrm>
            <a:off x="7131343" y="3257109"/>
            <a:ext cx="4374858" cy="900055"/>
          </a:xfrm>
          <a:prstGeom prst="rect">
            <a:avLst/>
          </a:prstGeom>
        </p:spPr>
        <p:txBody>
          <a:bodyPr vert="horz" lIns="91440" tIns="45720" rIns="91440" bIns="45720" rtlCol="0">
            <a:normAutofit/>
          </a:bodyPr>
          <a:lstStyle>
            <a:lvl1pPr marL="0" indent="0">
              <a:lnSpc>
                <a:spcPct val="100000"/>
              </a:lnSpc>
              <a:spcBef>
                <a:spcPts val="0"/>
              </a:spcBef>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dirty="0"/>
              <a:t>First Last Name </a:t>
            </a:r>
          </a:p>
          <a:p>
            <a:pPr lvl="0"/>
            <a:r>
              <a:rPr lang="en-US" dirty="0"/>
              <a:t>Title </a:t>
            </a:r>
          </a:p>
          <a:p>
            <a:pPr lvl="0"/>
            <a:r>
              <a:rPr lang="en-US" dirty="0"/>
              <a:t>Email/ Phone</a:t>
            </a:r>
          </a:p>
        </p:txBody>
      </p:sp>
      <p:sp>
        <p:nvSpPr>
          <p:cNvPr id="23" name="Picture Placeholder 19">
            <a:extLst>
              <a:ext uri="{FF2B5EF4-FFF2-40B4-BE49-F238E27FC236}">
                <a16:creationId xmlns:a16="http://schemas.microsoft.com/office/drawing/2014/main" id="{6A2A1E15-FCDC-1304-44B4-0B47B8D8DB3A}"/>
              </a:ext>
            </a:extLst>
          </p:cNvPr>
          <p:cNvSpPr>
            <a:spLocks noGrp="1"/>
          </p:cNvSpPr>
          <p:nvPr>
            <p:ph type="pic" sz="quarter" idx="16"/>
          </p:nvPr>
        </p:nvSpPr>
        <p:spPr>
          <a:xfrm>
            <a:off x="5529553" y="3021336"/>
            <a:ext cx="1371600" cy="1371600"/>
          </a:xfrm>
          <a:prstGeom prst="ellipse">
            <a:avLst/>
          </a:prstGeom>
          <a:solidFill>
            <a:srgbClr val="3D98C1"/>
          </a:solidFill>
        </p:spPr>
        <p:txBody>
          <a:bodyPr anchor="ctr"/>
          <a:lstStyle>
            <a:lvl1pPr marL="0" indent="0">
              <a:buNone/>
              <a:defRPr sz="1800"/>
            </a:lvl1pPr>
          </a:lstStyle>
          <a:p>
            <a:endParaRPr lang="en-US"/>
          </a:p>
        </p:txBody>
      </p:sp>
      <p:sp>
        <p:nvSpPr>
          <p:cNvPr id="24" name="Text Placeholder 2">
            <a:extLst>
              <a:ext uri="{FF2B5EF4-FFF2-40B4-BE49-F238E27FC236}">
                <a16:creationId xmlns:a16="http://schemas.microsoft.com/office/drawing/2014/main" id="{216C009E-167A-FD15-3ACE-F95EBC108FE4}"/>
              </a:ext>
            </a:extLst>
          </p:cNvPr>
          <p:cNvSpPr>
            <a:spLocks noGrp="1"/>
          </p:cNvSpPr>
          <p:nvPr>
            <p:ph idx="17" hasCustomPrompt="1"/>
          </p:nvPr>
        </p:nvSpPr>
        <p:spPr>
          <a:xfrm>
            <a:off x="7186293" y="4911825"/>
            <a:ext cx="4374858" cy="900055"/>
          </a:xfrm>
          <a:prstGeom prst="rect">
            <a:avLst/>
          </a:prstGeom>
        </p:spPr>
        <p:txBody>
          <a:bodyPr vert="horz" lIns="91440" tIns="45720" rIns="91440" bIns="45720" rtlCol="0">
            <a:normAutofit/>
          </a:bodyPr>
          <a:lstStyle>
            <a:lvl1pPr marL="0" indent="0">
              <a:lnSpc>
                <a:spcPct val="100000"/>
              </a:lnSpc>
              <a:spcBef>
                <a:spcPts val="0"/>
              </a:spcBef>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dirty="0"/>
              <a:t>First Last Name </a:t>
            </a:r>
          </a:p>
          <a:p>
            <a:pPr lvl="0"/>
            <a:r>
              <a:rPr lang="en-US" dirty="0"/>
              <a:t>Title </a:t>
            </a:r>
          </a:p>
          <a:p>
            <a:pPr lvl="0"/>
            <a:r>
              <a:rPr lang="en-US" dirty="0"/>
              <a:t>Email/ Phone</a:t>
            </a:r>
          </a:p>
        </p:txBody>
      </p:sp>
      <p:sp>
        <p:nvSpPr>
          <p:cNvPr id="25" name="Picture Placeholder 19">
            <a:extLst>
              <a:ext uri="{FF2B5EF4-FFF2-40B4-BE49-F238E27FC236}">
                <a16:creationId xmlns:a16="http://schemas.microsoft.com/office/drawing/2014/main" id="{CD8CDBBC-A1FD-58C4-08B2-BD70E9A4A27D}"/>
              </a:ext>
            </a:extLst>
          </p:cNvPr>
          <p:cNvSpPr>
            <a:spLocks noGrp="1"/>
          </p:cNvSpPr>
          <p:nvPr>
            <p:ph type="pic" sz="quarter" idx="18"/>
          </p:nvPr>
        </p:nvSpPr>
        <p:spPr>
          <a:xfrm>
            <a:off x="5529553" y="4676052"/>
            <a:ext cx="1371600" cy="1371600"/>
          </a:xfrm>
          <a:prstGeom prst="ellipse">
            <a:avLst/>
          </a:prstGeom>
          <a:solidFill>
            <a:srgbClr val="3D98C1"/>
          </a:solidFill>
        </p:spPr>
        <p:txBody>
          <a:bodyPr anchor="ctr"/>
          <a:lstStyle>
            <a:lvl1pPr marL="0" indent="0">
              <a:buNone/>
              <a:defRPr sz="1800"/>
            </a:lvl1pPr>
          </a:lstStyle>
          <a:p>
            <a:endParaRPr lang="en-US"/>
          </a:p>
        </p:txBody>
      </p:sp>
    </p:spTree>
    <p:extLst>
      <p:ext uri="{BB962C8B-B14F-4D97-AF65-F5344CB8AC3E}">
        <p14:creationId xmlns:p14="http://schemas.microsoft.com/office/powerpoint/2010/main" val="12426335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ntact Single">
    <p:bg>
      <p:bgPr>
        <a:solidFill>
          <a:srgbClr val="3D98C1"/>
        </a:solidFill>
        <a:effectLst/>
      </p:bgPr>
    </p:bg>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725A2850-52BB-81ED-890C-DD762F25E87E}"/>
              </a:ext>
            </a:extLst>
          </p:cNvPr>
          <p:cNvSpPr>
            <a:spLocks noGrp="1"/>
          </p:cNvSpPr>
          <p:nvPr>
            <p:ph type="title" hasCustomPrompt="1"/>
          </p:nvPr>
        </p:nvSpPr>
        <p:spPr>
          <a:xfrm>
            <a:off x="2667001" y="2596295"/>
            <a:ext cx="6858000" cy="457200"/>
          </a:xfrm>
          <a:prstGeom prst="rect">
            <a:avLst/>
          </a:prstGeom>
        </p:spPr>
        <p:txBody>
          <a:bodyPr anchor="ctr">
            <a:noAutofit/>
          </a:bodyPr>
          <a:lstStyle>
            <a:lvl1pPr algn="ctr">
              <a:lnSpc>
                <a:spcPct val="100000"/>
              </a:lnSpc>
              <a:defRPr sz="3600" b="0">
                <a:solidFill>
                  <a:schemeClr val="bg1"/>
                </a:solidFill>
                <a:latin typeface="Franklin Gothic Heavy" panose="020B0903020102020204" pitchFamily="34" charset="0"/>
                <a:cs typeface="Arial"/>
              </a:defRPr>
            </a:lvl1pPr>
          </a:lstStyle>
          <a:p>
            <a:r>
              <a:rPr lang="en-US" dirty="0"/>
              <a:t>TOUCH WITH US</a:t>
            </a:r>
          </a:p>
        </p:txBody>
      </p:sp>
      <p:cxnSp>
        <p:nvCxnSpPr>
          <p:cNvPr id="13" name="Straight Connector 12">
            <a:extLst>
              <a:ext uri="{FF2B5EF4-FFF2-40B4-BE49-F238E27FC236}">
                <a16:creationId xmlns:a16="http://schemas.microsoft.com/office/drawing/2014/main" id="{6B5201C8-7CAA-7C42-838D-C5DE0E04D695}"/>
              </a:ext>
            </a:extLst>
          </p:cNvPr>
          <p:cNvCxnSpPr>
            <a:cxnSpLocks/>
          </p:cNvCxnSpPr>
          <p:nvPr userDrawn="1"/>
        </p:nvCxnSpPr>
        <p:spPr>
          <a:xfrm>
            <a:off x="5638801" y="3297230"/>
            <a:ext cx="914400" cy="0"/>
          </a:xfrm>
          <a:prstGeom prst="line">
            <a:avLst/>
          </a:prstGeom>
          <a:ln w="76200">
            <a:solidFill>
              <a:srgbClr val="D24B62"/>
            </a:solidFill>
          </a:ln>
        </p:spPr>
        <p:style>
          <a:lnRef idx="1">
            <a:schemeClr val="accent3"/>
          </a:lnRef>
          <a:fillRef idx="0">
            <a:schemeClr val="accent3"/>
          </a:fillRef>
          <a:effectRef idx="0">
            <a:schemeClr val="accent3"/>
          </a:effectRef>
          <a:fontRef idx="minor">
            <a:schemeClr val="tx1"/>
          </a:fontRef>
        </p:style>
      </p:cxnSp>
      <p:pic>
        <p:nvPicPr>
          <p:cNvPr id="4" name="Picture 3" descr="A picture containing qr code&#10;&#10;Description automatically generated">
            <a:extLst>
              <a:ext uri="{FF2B5EF4-FFF2-40B4-BE49-F238E27FC236}">
                <a16:creationId xmlns:a16="http://schemas.microsoft.com/office/drawing/2014/main" id="{7FF45BEC-92F7-F6C6-B39B-3464B35D9482}"/>
              </a:ext>
            </a:extLst>
          </p:cNvPr>
          <p:cNvPicPr>
            <a:picLocks noChangeAspect="1"/>
          </p:cNvPicPr>
          <p:nvPr userDrawn="1"/>
        </p:nvPicPr>
        <p:blipFill>
          <a:blip r:embed="rId2"/>
          <a:stretch>
            <a:fillRect/>
          </a:stretch>
        </p:blipFill>
        <p:spPr>
          <a:xfrm>
            <a:off x="5062895" y="4979832"/>
            <a:ext cx="2066212" cy="731520"/>
          </a:xfrm>
          <a:prstGeom prst="rect">
            <a:avLst/>
          </a:prstGeom>
        </p:spPr>
      </p:pic>
      <p:sp>
        <p:nvSpPr>
          <p:cNvPr id="6" name="Text Placeholder 5">
            <a:extLst>
              <a:ext uri="{FF2B5EF4-FFF2-40B4-BE49-F238E27FC236}">
                <a16:creationId xmlns:a16="http://schemas.microsoft.com/office/drawing/2014/main" id="{A8D28ECB-CA68-2DA6-0583-A15002662092}"/>
              </a:ext>
            </a:extLst>
          </p:cNvPr>
          <p:cNvSpPr>
            <a:spLocks noGrp="1"/>
          </p:cNvSpPr>
          <p:nvPr>
            <p:ph type="body" sz="quarter" idx="11" hasCustomPrompt="1"/>
          </p:nvPr>
        </p:nvSpPr>
        <p:spPr>
          <a:xfrm>
            <a:off x="3947161" y="2361007"/>
            <a:ext cx="4297680" cy="231885"/>
          </a:xfrm>
          <a:prstGeom prst="rect">
            <a:avLst/>
          </a:prstGeom>
        </p:spPr>
        <p:txBody>
          <a:bodyPr anchor="ctr">
            <a:noAutofit/>
          </a:bodyPr>
          <a:lstStyle>
            <a:lvl1pPr marL="0" indent="0" algn="ctr">
              <a:buNone/>
              <a:defRPr sz="1800">
                <a:solidFill>
                  <a:srgbClr val="003D67"/>
                </a:solidFill>
                <a:latin typeface="+mj-lt"/>
                <a:cs typeface="Arial"/>
              </a:defRPr>
            </a:lvl1pPr>
          </a:lstStyle>
          <a:p>
            <a:pPr lvl="0"/>
            <a:r>
              <a:rPr lang="en-US" dirty="0"/>
              <a:t>Get in</a:t>
            </a:r>
          </a:p>
        </p:txBody>
      </p:sp>
      <p:sp>
        <p:nvSpPr>
          <p:cNvPr id="7" name="Text Placeholder 2">
            <a:extLst>
              <a:ext uri="{FF2B5EF4-FFF2-40B4-BE49-F238E27FC236}">
                <a16:creationId xmlns:a16="http://schemas.microsoft.com/office/drawing/2014/main" id="{BDDA8D4F-A0D6-191F-F488-3C36E163C5C2}"/>
              </a:ext>
            </a:extLst>
          </p:cNvPr>
          <p:cNvSpPr>
            <a:spLocks noGrp="1"/>
          </p:cNvSpPr>
          <p:nvPr>
            <p:ph idx="1" hasCustomPrompt="1"/>
          </p:nvPr>
        </p:nvSpPr>
        <p:spPr>
          <a:xfrm>
            <a:off x="3908572" y="3566636"/>
            <a:ext cx="4374858" cy="900055"/>
          </a:xfrm>
          <a:prstGeom prst="rect">
            <a:avLst/>
          </a:prstGeom>
        </p:spPr>
        <p:txBody>
          <a:bodyPr vert="horz" lIns="91440" tIns="45720" rIns="91440" bIns="45720" rtlCol="0">
            <a:normAutofit/>
          </a:bodyPr>
          <a:lstStyle>
            <a:lvl1pPr marL="0" indent="0" algn="ctr">
              <a:lnSpc>
                <a:spcPct val="100000"/>
              </a:lnSpc>
              <a:spcBef>
                <a:spcPts val="0"/>
              </a:spcBef>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dirty="0"/>
              <a:t>First Last Name </a:t>
            </a:r>
          </a:p>
          <a:p>
            <a:pPr lvl="0"/>
            <a:r>
              <a:rPr lang="en-US" dirty="0"/>
              <a:t>Title </a:t>
            </a:r>
          </a:p>
          <a:p>
            <a:pPr lvl="0"/>
            <a:r>
              <a:rPr lang="en-US" dirty="0"/>
              <a:t>Email/ Phone</a:t>
            </a:r>
          </a:p>
        </p:txBody>
      </p:sp>
    </p:spTree>
    <p:extLst>
      <p:ext uri="{BB962C8B-B14F-4D97-AF65-F5344CB8AC3E}">
        <p14:creationId xmlns:p14="http://schemas.microsoft.com/office/powerpoint/2010/main" val="958395106"/>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_Title Slide w/o Image">
    <p:bg>
      <p:bgPr>
        <a:solidFill>
          <a:srgbClr val="005188"/>
        </a:solidFill>
        <a:effectLst/>
      </p:bgPr>
    </p:bg>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725A2850-52BB-81ED-890C-DD762F25E87E}"/>
              </a:ext>
            </a:extLst>
          </p:cNvPr>
          <p:cNvSpPr>
            <a:spLocks noGrp="1"/>
          </p:cNvSpPr>
          <p:nvPr>
            <p:ph type="title" hasCustomPrompt="1"/>
          </p:nvPr>
        </p:nvSpPr>
        <p:spPr>
          <a:xfrm>
            <a:off x="2667001" y="1707756"/>
            <a:ext cx="6858000" cy="914400"/>
          </a:xfrm>
          <a:prstGeom prst="rect">
            <a:avLst/>
          </a:prstGeom>
        </p:spPr>
        <p:txBody>
          <a:bodyPr anchor="ctr">
            <a:noAutofit/>
          </a:bodyPr>
          <a:lstStyle>
            <a:lvl1pPr algn="ctr">
              <a:lnSpc>
                <a:spcPct val="100000"/>
              </a:lnSpc>
              <a:defRPr sz="10000" b="0">
                <a:solidFill>
                  <a:schemeClr val="bg1"/>
                </a:solidFill>
                <a:latin typeface="Franklin Gothic Heavy" panose="020B0903020102020204" pitchFamily="34" charset="0"/>
                <a:cs typeface="Arial"/>
              </a:defRPr>
            </a:lvl1pPr>
          </a:lstStyle>
          <a:p>
            <a:r>
              <a:rPr lang="en-US" dirty="0"/>
              <a:t>THE END</a:t>
            </a:r>
          </a:p>
        </p:txBody>
      </p:sp>
      <p:sp>
        <p:nvSpPr>
          <p:cNvPr id="11" name="Text Placeholder 5">
            <a:extLst>
              <a:ext uri="{FF2B5EF4-FFF2-40B4-BE49-F238E27FC236}">
                <a16:creationId xmlns:a16="http://schemas.microsoft.com/office/drawing/2014/main" id="{142E9A10-C261-AC17-40D3-568668A5F77E}"/>
              </a:ext>
            </a:extLst>
          </p:cNvPr>
          <p:cNvSpPr>
            <a:spLocks noGrp="1"/>
          </p:cNvSpPr>
          <p:nvPr>
            <p:ph type="body" sz="quarter" idx="10" hasCustomPrompt="1"/>
          </p:nvPr>
        </p:nvSpPr>
        <p:spPr>
          <a:xfrm>
            <a:off x="2667001" y="3361051"/>
            <a:ext cx="6858000" cy="410936"/>
          </a:xfrm>
          <a:prstGeom prst="rect">
            <a:avLst/>
          </a:prstGeom>
        </p:spPr>
        <p:txBody>
          <a:bodyPr anchor="ctr">
            <a:noAutofit/>
          </a:bodyPr>
          <a:lstStyle>
            <a:lvl1pPr marL="0" indent="0" algn="ctr">
              <a:buNone/>
              <a:defRPr sz="2800">
                <a:solidFill>
                  <a:schemeClr val="bg1"/>
                </a:solidFill>
                <a:latin typeface="+mj-lt"/>
                <a:cs typeface="Arial"/>
              </a:defRPr>
            </a:lvl1pPr>
          </a:lstStyle>
          <a:p>
            <a:pPr lvl="0"/>
            <a:r>
              <a:rPr lang="en-US" dirty="0"/>
              <a:t>Thank You</a:t>
            </a:r>
          </a:p>
        </p:txBody>
      </p:sp>
      <p:cxnSp>
        <p:nvCxnSpPr>
          <p:cNvPr id="13" name="Straight Connector 12">
            <a:extLst>
              <a:ext uri="{FF2B5EF4-FFF2-40B4-BE49-F238E27FC236}">
                <a16:creationId xmlns:a16="http://schemas.microsoft.com/office/drawing/2014/main" id="{6B5201C8-7CAA-7C42-838D-C5DE0E04D695}"/>
              </a:ext>
            </a:extLst>
          </p:cNvPr>
          <p:cNvCxnSpPr>
            <a:cxnSpLocks/>
          </p:cNvCxnSpPr>
          <p:nvPr userDrawn="1"/>
        </p:nvCxnSpPr>
        <p:spPr>
          <a:xfrm>
            <a:off x="3078481" y="3002818"/>
            <a:ext cx="6035040" cy="0"/>
          </a:xfrm>
          <a:prstGeom prst="line">
            <a:avLst/>
          </a:prstGeom>
          <a:ln w="76200">
            <a:solidFill>
              <a:srgbClr val="3D98C1"/>
            </a:solidFill>
          </a:ln>
        </p:spPr>
        <p:style>
          <a:lnRef idx="1">
            <a:schemeClr val="accent3"/>
          </a:lnRef>
          <a:fillRef idx="0">
            <a:schemeClr val="accent3"/>
          </a:fillRef>
          <a:effectRef idx="0">
            <a:schemeClr val="accent3"/>
          </a:effectRef>
          <a:fontRef idx="minor">
            <a:schemeClr val="tx1"/>
          </a:fontRef>
        </p:style>
      </p:cxnSp>
      <p:pic>
        <p:nvPicPr>
          <p:cNvPr id="4" name="Picture 3" descr="A picture containing qr code&#10;&#10;Description automatically generated">
            <a:extLst>
              <a:ext uri="{FF2B5EF4-FFF2-40B4-BE49-F238E27FC236}">
                <a16:creationId xmlns:a16="http://schemas.microsoft.com/office/drawing/2014/main" id="{7FF45BEC-92F7-F6C6-B39B-3464B35D9482}"/>
              </a:ext>
            </a:extLst>
          </p:cNvPr>
          <p:cNvPicPr>
            <a:picLocks noChangeAspect="1"/>
          </p:cNvPicPr>
          <p:nvPr userDrawn="1"/>
        </p:nvPicPr>
        <p:blipFill>
          <a:blip r:embed="rId2"/>
          <a:stretch>
            <a:fillRect/>
          </a:stretch>
        </p:blipFill>
        <p:spPr>
          <a:xfrm>
            <a:off x="4437291" y="4180297"/>
            <a:ext cx="3317421" cy="1174497"/>
          </a:xfrm>
          <a:prstGeom prst="rect">
            <a:avLst/>
          </a:prstGeom>
        </p:spPr>
      </p:pic>
    </p:spTree>
    <p:extLst>
      <p:ext uri="{BB962C8B-B14F-4D97-AF65-F5344CB8AC3E}">
        <p14:creationId xmlns:p14="http://schemas.microsoft.com/office/powerpoint/2010/main" val="289138584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 Placeholder 2"/>
          <p:cNvSpPr>
            <a:spLocks noGrp="1"/>
          </p:cNvSpPr>
          <p:nvPr>
            <p:ph idx="1"/>
          </p:nvPr>
        </p:nvSpPr>
        <p:spPr>
          <a:xfrm>
            <a:off x="738189" y="1524000"/>
            <a:ext cx="10715627" cy="41064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13" name="Title 12">
            <a:extLst>
              <a:ext uri="{FF2B5EF4-FFF2-40B4-BE49-F238E27FC236}">
                <a16:creationId xmlns:a16="http://schemas.microsoft.com/office/drawing/2014/main" id="{C5415B20-894C-9F4F-8C45-42C9CA8DDC43}"/>
              </a:ext>
            </a:extLst>
          </p:cNvPr>
          <p:cNvSpPr>
            <a:spLocks noGrp="1"/>
          </p:cNvSpPr>
          <p:nvPr>
            <p:ph type="title"/>
          </p:nvPr>
        </p:nvSpPr>
        <p:spPr/>
        <p:txBody>
          <a:bodyPr/>
          <a:lstStyle>
            <a:lvl1pPr>
              <a:defRPr>
                <a:solidFill>
                  <a:srgbClr val="005288"/>
                </a:solidFill>
              </a:defRPr>
            </a:lvl1pPr>
          </a:lstStyle>
          <a:p>
            <a:r>
              <a:rPr lang="en-US" dirty="0"/>
              <a:t>Click to edit Master title style</a:t>
            </a:r>
          </a:p>
        </p:txBody>
      </p:sp>
      <p:pic>
        <p:nvPicPr>
          <p:cNvPr id="3" name="Picture 2">
            <a:extLst>
              <a:ext uri="{FF2B5EF4-FFF2-40B4-BE49-F238E27FC236}">
                <a16:creationId xmlns:a16="http://schemas.microsoft.com/office/drawing/2014/main" id="{818619E4-EB49-D04C-9F79-4BB3758FD4C9}"/>
              </a:ext>
            </a:extLst>
          </p:cNvPr>
          <p:cNvPicPr>
            <a:picLocks noChangeAspect="1"/>
          </p:cNvPicPr>
          <p:nvPr userDrawn="1"/>
        </p:nvPicPr>
        <p:blipFill>
          <a:blip r:embed="rId2"/>
          <a:stretch>
            <a:fillRect/>
          </a:stretch>
        </p:blipFill>
        <p:spPr>
          <a:xfrm>
            <a:off x="738184" y="5958625"/>
            <a:ext cx="1792740" cy="638839"/>
          </a:xfrm>
          <a:prstGeom prst="rect">
            <a:avLst/>
          </a:prstGeom>
        </p:spPr>
      </p:pic>
      <p:sp>
        <p:nvSpPr>
          <p:cNvPr id="24" name="Footer Placeholder 10">
            <a:extLst>
              <a:ext uri="{FF2B5EF4-FFF2-40B4-BE49-F238E27FC236}">
                <a16:creationId xmlns:a16="http://schemas.microsoft.com/office/drawing/2014/main" id="{EBCE6F1D-4512-4F04-0213-BCE4117160B2}"/>
              </a:ext>
            </a:extLst>
          </p:cNvPr>
          <p:cNvSpPr txBox="1">
            <a:spLocks/>
          </p:cNvSpPr>
          <p:nvPr userDrawn="1"/>
        </p:nvSpPr>
        <p:spPr>
          <a:xfrm>
            <a:off x="7486650" y="6095481"/>
            <a:ext cx="396716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ln>
                  <a:noFill/>
                </a:ln>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5A5B5D"/>
                </a:solidFill>
              </a:rPr>
              <a:t>Federal Emergency Management Agency	 </a:t>
            </a:r>
            <a:fld id="{8FCC257D-A786-9244-9E17-CE618C8B9275}" type="slidenum">
              <a:rPr lang="en-US" smtClean="0">
                <a:solidFill>
                  <a:srgbClr val="5A5B5D"/>
                </a:solidFill>
              </a:rPr>
              <a:pPr/>
              <a:t>‹#›</a:t>
            </a:fld>
            <a:endParaRPr lang="en-US" dirty="0">
              <a:solidFill>
                <a:srgbClr val="5A5B5D"/>
              </a:solidFill>
            </a:endParaRPr>
          </a:p>
        </p:txBody>
      </p:sp>
    </p:spTree>
    <p:extLst>
      <p:ext uri="{BB962C8B-B14F-4D97-AF65-F5344CB8AC3E}">
        <p14:creationId xmlns:p14="http://schemas.microsoft.com/office/powerpoint/2010/main" val="2758110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Title 1"/>
          <p:cNvSpPr>
            <a:spLocks noGrp="1"/>
          </p:cNvSpPr>
          <p:nvPr>
            <p:ph type="ctrTitle" hasCustomPrompt="1"/>
          </p:nvPr>
        </p:nvSpPr>
        <p:spPr>
          <a:xfrm>
            <a:off x="1204149" y="2300174"/>
            <a:ext cx="9746075" cy="880064"/>
          </a:xfrm>
          <a:prstGeom prst="rect">
            <a:avLst/>
          </a:prstGeom>
        </p:spPr>
        <p:txBody>
          <a:bodyPr lIns="64251" tIns="32125" rIns="64251" bIns="32125"/>
          <a:lstStyle>
            <a:lvl1pPr algn="l">
              <a:lnSpc>
                <a:spcPts val="5000"/>
              </a:lnSpc>
              <a:spcBef>
                <a:spcPts val="7500"/>
              </a:spcBef>
              <a:spcAft>
                <a:spcPts val="0"/>
              </a:spcAft>
              <a:defRPr sz="4600" baseline="0">
                <a:solidFill>
                  <a:srgbClr val="005288"/>
                </a:solidFill>
              </a:defRPr>
            </a:lvl1pPr>
          </a:lstStyle>
          <a:p>
            <a:r>
              <a:rPr lang="en-US" dirty="0"/>
              <a:t>Click to add text</a:t>
            </a:r>
          </a:p>
        </p:txBody>
      </p:sp>
      <p:sp>
        <p:nvSpPr>
          <p:cNvPr id="22" name="Subtitle 2"/>
          <p:cNvSpPr>
            <a:spLocks noGrp="1"/>
          </p:cNvSpPr>
          <p:nvPr>
            <p:ph type="subTitle" idx="1" hasCustomPrompt="1"/>
          </p:nvPr>
        </p:nvSpPr>
        <p:spPr>
          <a:xfrm>
            <a:off x="1204152" y="3202727"/>
            <a:ext cx="9746073" cy="717193"/>
          </a:xfrm>
          <a:prstGeom prst="rect">
            <a:avLst/>
          </a:prstGeom>
        </p:spPr>
        <p:txBody>
          <a:bodyPr wrap="square" lIns="64251" tIns="32125" rIns="64251" bIns="32125">
            <a:spAutoFit/>
          </a:bodyPr>
          <a:lstStyle>
            <a:lvl1pPr marL="0" indent="0" algn="l">
              <a:lnSpc>
                <a:spcPts val="5000"/>
              </a:lnSpc>
              <a:spcBef>
                <a:spcPts val="2109"/>
              </a:spcBef>
              <a:buClr>
                <a:schemeClr val="tx2"/>
              </a:buClr>
              <a:buSzPct val="100000"/>
              <a:buFontTx/>
              <a:buNone/>
              <a:defRPr sz="4600" cap="none" baseline="0">
                <a:solidFill>
                  <a:srgbClr val="5A5B5D"/>
                </a:solidFill>
              </a:defRPr>
            </a:lvl1pPr>
            <a:lvl2pPr marL="321258" indent="0" algn="ctr">
              <a:buNone/>
              <a:defRPr>
                <a:solidFill>
                  <a:schemeClr val="tx1">
                    <a:tint val="75000"/>
                  </a:schemeClr>
                </a:solidFill>
              </a:defRPr>
            </a:lvl2pPr>
            <a:lvl3pPr marL="642519" indent="0" algn="ctr">
              <a:buNone/>
              <a:defRPr>
                <a:solidFill>
                  <a:schemeClr val="tx1">
                    <a:tint val="75000"/>
                  </a:schemeClr>
                </a:solidFill>
              </a:defRPr>
            </a:lvl3pPr>
            <a:lvl4pPr marL="963776" indent="0" algn="ctr">
              <a:buNone/>
              <a:defRPr>
                <a:solidFill>
                  <a:schemeClr val="tx1">
                    <a:tint val="75000"/>
                  </a:schemeClr>
                </a:solidFill>
              </a:defRPr>
            </a:lvl4pPr>
            <a:lvl5pPr marL="1285039" indent="0" algn="ctr">
              <a:buNone/>
              <a:defRPr>
                <a:solidFill>
                  <a:schemeClr val="tx1">
                    <a:tint val="75000"/>
                  </a:schemeClr>
                </a:solidFill>
              </a:defRPr>
            </a:lvl5pPr>
            <a:lvl6pPr marL="1606299" indent="0" algn="ctr">
              <a:buNone/>
              <a:defRPr>
                <a:solidFill>
                  <a:schemeClr val="tx1">
                    <a:tint val="75000"/>
                  </a:schemeClr>
                </a:solidFill>
              </a:defRPr>
            </a:lvl6pPr>
            <a:lvl7pPr marL="1927559" indent="0" algn="ctr">
              <a:buNone/>
              <a:defRPr>
                <a:solidFill>
                  <a:schemeClr val="tx1">
                    <a:tint val="75000"/>
                  </a:schemeClr>
                </a:solidFill>
              </a:defRPr>
            </a:lvl7pPr>
            <a:lvl8pPr marL="2248821" indent="0" algn="ctr">
              <a:buNone/>
              <a:defRPr>
                <a:solidFill>
                  <a:schemeClr val="tx1">
                    <a:tint val="75000"/>
                  </a:schemeClr>
                </a:solidFill>
              </a:defRPr>
            </a:lvl8pPr>
            <a:lvl9pPr marL="2570081" indent="0" algn="ctr">
              <a:buNone/>
              <a:defRPr>
                <a:solidFill>
                  <a:schemeClr val="tx1">
                    <a:tint val="75000"/>
                  </a:schemeClr>
                </a:solidFill>
              </a:defRPr>
            </a:lvl9pPr>
          </a:lstStyle>
          <a:p>
            <a:r>
              <a:rPr lang="en-US" dirty="0"/>
              <a:t>Click to add text</a:t>
            </a:r>
          </a:p>
        </p:txBody>
      </p:sp>
      <p:pic>
        <p:nvPicPr>
          <p:cNvPr id="12" name="Picture 11">
            <a:extLst>
              <a:ext uri="{FF2B5EF4-FFF2-40B4-BE49-F238E27FC236}">
                <a16:creationId xmlns:a16="http://schemas.microsoft.com/office/drawing/2014/main" id="{FF7D7758-34DB-E3F1-BC9C-F10C6CF6873A}"/>
              </a:ext>
            </a:extLst>
          </p:cNvPr>
          <p:cNvPicPr>
            <a:picLocks noChangeAspect="1"/>
          </p:cNvPicPr>
          <p:nvPr userDrawn="1"/>
        </p:nvPicPr>
        <p:blipFill>
          <a:blip r:embed="rId2"/>
          <a:stretch>
            <a:fillRect/>
          </a:stretch>
        </p:blipFill>
        <p:spPr>
          <a:xfrm>
            <a:off x="738184" y="5958625"/>
            <a:ext cx="1792740" cy="638839"/>
          </a:xfrm>
          <a:prstGeom prst="rect">
            <a:avLst/>
          </a:prstGeom>
        </p:spPr>
      </p:pic>
      <p:sp>
        <p:nvSpPr>
          <p:cNvPr id="16" name="Footer Placeholder 10">
            <a:extLst>
              <a:ext uri="{FF2B5EF4-FFF2-40B4-BE49-F238E27FC236}">
                <a16:creationId xmlns:a16="http://schemas.microsoft.com/office/drawing/2014/main" id="{B001C7B3-A7EB-375C-E0D1-8051F6CB4D08}"/>
              </a:ext>
            </a:extLst>
          </p:cNvPr>
          <p:cNvSpPr txBox="1">
            <a:spLocks/>
          </p:cNvSpPr>
          <p:nvPr userDrawn="1"/>
        </p:nvSpPr>
        <p:spPr>
          <a:xfrm>
            <a:off x="7486650" y="6095481"/>
            <a:ext cx="396716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ln>
                  <a:noFill/>
                </a:ln>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5A5B5D"/>
                </a:solidFill>
              </a:rPr>
              <a:t>Federal Emergency Management Agency	 </a:t>
            </a:r>
            <a:fld id="{8FCC257D-A786-9244-9E17-CE618C8B9275}" type="slidenum">
              <a:rPr lang="en-US" smtClean="0">
                <a:solidFill>
                  <a:srgbClr val="5A5B5D"/>
                </a:solidFill>
              </a:rPr>
              <a:pPr/>
              <a:t>‹#›</a:t>
            </a:fld>
            <a:endParaRPr lang="en-US" dirty="0">
              <a:solidFill>
                <a:srgbClr val="5A5B5D"/>
              </a:solidFill>
            </a:endParaRPr>
          </a:p>
        </p:txBody>
      </p:sp>
    </p:spTree>
    <p:extLst>
      <p:ext uri="{BB962C8B-B14F-4D97-AF65-F5344CB8AC3E}">
        <p14:creationId xmlns:p14="http://schemas.microsoft.com/office/powerpoint/2010/main" val="2086440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_Two Content">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4E3FC85-6BF3-D94D-B8FE-FD0C2A5B203B}"/>
              </a:ext>
            </a:extLst>
          </p:cNvPr>
          <p:cNvSpPr/>
          <p:nvPr userDrawn="1"/>
        </p:nvSpPr>
        <p:spPr>
          <a:xfrm>
            <a:off x="6096000" y="-8166"/>
            <a:ext cx="6096000" cy="6858000"/>
          </a:xfrm>
          <a:prstGeom prst="rect">
            <a:avLst/>
          </a:prstGeom>
          <a:solidFill>
            <a:srgbClr val="005188"/>
          </a:solidFill>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Content Placeholder 3">
            <a:extLst>
              <a:ext uri="{FF2B5EF4-FFF2-40B4-BE49-F238E27FC236}">
                <a16:creationId xmlns:a16="http://schemas.microsoft.com/office/drawing/2014/main" id="{018C88F9-061D-C641-A335-28618704B8E0}"/>
              </a:ext>
            </a:extLst>
          </p:cNvPr>
          <p:cNvSpPr>
            <a:spLocks noGrp="1"/>
          </p:cNvSpPr>
          <p:nvPr>
            <p:ph sz="half" idx="2" hasCustomPrompt="1"/>
          </p:nvPr>
        </p:nvSpPr>
        <p:spPr>
          <a:xfrm>
            <a:off x="616297" y="1610331"/>
            <a:ext cx="5129793" cy="3923693"/>
          </a:xfrm>
          <a:prstGeom prst="rect">
            <a:avLst/>
          </a:prstGeom>
        </p:spPr>
        <p:txBody>
          <a:bodyPr/>
          <a:lstStyle>
            <a:lvl1pPr>
              <a:lnSpc>
                <a:spcPts val="2400"/>
              </a:lnSpc>
              <a:spcBef>
                <a:spcPts val="1000"/>
              </a:spcBef>
              <a:defRPr sz="2000" baseline="0"/>
            </a:lvl1pPr>
            <a:lvl2pPr>
              <a:spcBef>
                <a:spcPts val="1000"/>
              </a:spcBef>
              <a:defRPr sz="1800" baseline="0"/>
            </a:lvl2pPr>
            <a:lvl3pPr>
              <a:spcBef>
                <a:spcPts val="1000"/>
              </a:spcBef>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p:txBody>
      </p:sp>
      <p:sp>
        <p:nvSpPr>
          <p:cNvPr id="10" name="Title Placeholder 1">
            <a:extLst>
              <a:ext uri="{FF2B5EF4-FFF2-40B4-BE49-F238E27FC236}">
                <a16:creationId xmlns:a16="http://schemas.microsoft.com/office/drawing/2014/main" id="{5D75EF01-B7F2-F84B-B493-D6438400FF4B}"/>
              </a:ext>
            </a:extLst>
          </p:cNvPr>
          <p:cNvSpPr>
            <a:spLocks noGrp="1"/>
          </p:cNvSpPr>
          <p:nvPr>
            <p:ph type="title"/>
          </p:nvPr>
        </p:nvSpPr>
        <p:spPr>
          <a:xfrm>
            <a:off x="619124" y="692681"/>
            <a:ext cx="5117441" cy="743347"/>
          </a:xfrm>
          <a:prstGeom prst="rect">
            <a:avLst/>
          </a:prstGeom>
        </p:spPr>
        <p:txBody>
          <a:bodyPr vert="horz" lIns="91440" tIns="45720" rIns="91440" bIns="45720" rtlCol="0" anchor="ctr">
            <a:normAutofit/>
          </a:bodyPr>
          <a:lstStyle>
            <a:lvl1pPr>
              <a:defRPr>
                <a:solidFill>
                  <a:srgbClr val="005288"/>
                </a:solidFill>
              </a:defRPr>
            </a:lvl1pPr>
          </a:lstStyle>
          <a:p>
            <a:r>
              <a:rPr lang="en-US" dirty="0"/>
              <a:t>Click to edit master title style</a:t>
            </a:r>
          </a:p>
        </p:txBody>
      </p:sp>
      <p:sp>
        <p:nvSpPr>
          <p:cNvPr id="11" name="Content Placeholder 3">
            <a:extLst>
              <a:ext uri="{FF2B5EF4-FFF2-40B4-BE49-F238E27FC236}">
                <a16:creationId xmlns:a16="http://schemas.microsoft.com/office/drawing/2014/main" id="{69BDD282-AEF1-FF4D-A786-616931069BA0}"/>
              </a:ext>
            </a:extLst>
          </p:cNvPr>
          <p:cNvSpPr>
            <a:spLocks noGrp="1"/>
          </p:cNvSpPr>
          <p:nvPr>
            <p:ph sz="half" idx="13"/>
          </p:nvPr>
        </p:nvSpPr>
        <p:spPr>
          <a:xfrm>
            <a:off x="6722076" y="1379318"/>
            <a:ext cx="4860325" cy="3764177"/>
          </a:xfrm>
          <a:prstGeom prst="rect">
            <a:avLst/>
          </a:prstGeom>
        </p:spPr>
        <p:txBody>
          <a:bodyPr/>
          <a:lstStyle>
            <a:lvl1pPr marL="0" indent="0">
              <a:buNone/>
              <a:defRPr sz="2000">
                <a:solidFill>
                  <a:schemeClr val="bg1"/>
                </a:solidFill>
              </a:defRPr>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endParaRPr lang="en-US" dirty="0"/>
          </a:p>
        </p:txBody>
      </p:sp>
      <p:pic>
        <p:nvPicPr>
          <p:cNvPr id="5" name="Picture 4">
            <a:extLst>
              <a:ext uri="{FF2B5EF4-FFF2-40B4-BE49-F238E27FC236}">
                <a16:creationId xmlns:a16="http://schemas.microsoft.com/office/drawing/2014/main" id="{980BF7B7-9286-36AB-BA0A-99C017919666}"/>
              </a:ext>
            </a:extLst>
          </p:cNvPr>
          <p:cNvPicPr>
            <a:picLocks noChangeAspect="1"/>
          </p:cNvPicPr>
          <p:nvPr userDrawn="1"/>
        </p:nvPicPr>
        <p:blipFill>
          <a:blip r:embed="rId2"/>
          <a:stretch>
            <a:fillRect/>
          </a:stretch>
        </p:blipFill>
        <p:spPr>
          <a:xfrm>
            <a:off x="738184" y="5958625"/>
            <a:ext cx="1792740" cy="638839"/>
          </a:xfrm>
          <a:prstGeom prst="rect">
            <a:avLst/>
          </a:prstGeom>
        </p:spPr>
      </p:pic>
      <p:sp>
        <p:nvSpPr>
          <p:cNvPr id="6" name="Footer Placeholder 10">
            <a:extLst>
              <a:ext uri="{FF2B5EF4-FFF2-40B4-BE49-F238E27FC236}">
                <a16:creationId xmlns:a16="http://schemas.microsoft.com/office/drawing/2014/main" id="{8928534B-1CB8-DD24-F29E-44F4D95D3FF3}"/>
              </a:ext>
            </a:extLst>
          </p:cNvPr>
          <p:cNvSpPr txBox="1">
            <a:spLocks/>
          </p:cNvSpPr>
          <p:nvPr userDrawn="1"/>
        </p:nvSpPr>
        <p:spPr>
          <a:xfrm>
            <a:off x="7486650" y="6095481"/>
            <a:ext cx="396716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ln>
                  <a:noFill/>
                </a:ln>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solidFill>
              </a:rPr>
              <a:t>Federal Emergency Management Agency	 </a:t>
            </a:r>
            <a:fld id="{8FCC257D-A786-9244-9E17-CE618C8B9275}"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966853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26018" y="1000754"/>
            <a:ext cx="5268383" cy="3994150"/>
          </a:xfrm>
          <a:prstGeom prst="rect">
            <a:avLst/>
          </a:prstGeom>
        </p:spPr>
        <p:txBody>
          <a:bodyPr/>
          <a:lstStyle>
            <a:lvl1pPr>
              <a:defRPr sz="2000"/>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6314018" y="1000754"/>
            <a:ext cx="5268383" cy="3994150"/>
          </a:xfrm>
          <a:prstGeom prst="rect">
            <a:avLst/>
          </a:prstGeom>
        </p:spPr>
        <p:txBody>
          <a:bodyPr/>
          <a:lstStyle>
            <a:lvl1pPr>
              <a:defRPr sz="2000"/>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p:txBody>
      </p:sp>
      <p:sp>
        <p:nvSpPr>
          <p:cNvPr id="8" name="Title Placeholder 1"/>
          <p:cNvSpPr>
            <a:spLocks noGrp="1"/>
          </p:cNvSpPr>
          <p:nvPr>
            <p:ph type="title"/>
          </p:nvPr>
        </p:nvSpPr>
        <p:spPr>
          <a:xfrm>
            <a:off x="738189" y="403733"/>
            <a:ext cx="10715627" cy="319088"/>
          </a:xfrm>
          <a:prstGeom prst="rect">
            <a:avLst/>
          </a:prstGeom>
        </p:spPr>
        <p:txBody>
          <a:bodyPr vert="horz" lIns="91440" tIns="45720" rIns="91440" bIns="45720" rtlCol="0" anchor="ctr">
            <a:normAutofit/>
          </a:bodyPr>
          <a:lstStyle>
            <a:lvl1pPr>
              <a:defRPr>
                <a:solidFill>
                  <a:srgbClr val="005288"/>
                </a:solidFill>
              </a:defRPr>
            </a:lvl1pPr>
          </a:lstStyle>
          <a:p>
            <a:r>
              <a:rPr lang="en-US" dirty="0"/>
              <a:t>Click to edit master title style</a:t>
            </a:r>
          </a:p>
        </p:txBody>
      </p:sp>
      <p:pic>
        <p:nvPicPr>
          <p:cNvPr id="6" name="Picture 5">
            <a:extLst>
              <a:ext uri="{FF2B5EF4-FFF2-40B4-BE49-F238E27FC236}">
                <a16:creationId xmlns:a16="http://schemas.microsoft.com/office/drawing/2014/main" id="{B8FF4EC7-5AD6-077C-DCE5-20A08368A35A}"/>
              </a:ext>
            </a:extLst>
          </p:cNvPr>
          <p:cNvPicPr>
            <a:picLocks noChangeAspect="1"/>
          </p:cNvPicPr>
          <p:nvPr userDrawn="1"/>
        </p:nvPicPr>
        <p:blipFill>
          <a:blip r:embed="rId2"/>
          <a:stretch>
            <a:fillRect/>
          </a:stretch>
        </p:blipFill>
        <p:spPr>
          <a:xfrm>
            <a:off x="738184" y="5958625"/>
            <a:ext cx="1792740" cy="638839"/>
          </a:xfrm>
          <a:prstGeom prst="rect">
            <a:avLst/>
          </a:prstGeom>
        </p:spPr>
      </p:pic>
      <p:sp>
        <p:nvSpPr>
          <p:cNvPr id="7" name="Footer Placeholder 10">
            <a:extLst>
              <a:ext uri="{FF2B5EF4-FFF2-40B4-BE49-F238E27FC236}">
                <a16:creationId xmlns:a16="http://schemas.microsoft.com/office/drawing/2014/main" id="{3D4360EA-2E53-1F97-8194-73AA40BB23DD}"/>
              </a:ext>
            </a:extLst>
          </p:cNvPr>
          <p:cNvSpPr txBox="1">
            <a:spLocks/>
          </p:cNvSpPr>
          <p:nvPr userDrawn="1"/>
        </p:nvSpPr>
        <p:spPr>
          <a:xfrm>
            <a:off x="7486650" y="6095481"/>
            <a:ext cx="396716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ln>
                  <a:noFill/>
                </a:ln>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5A5B5D"/>
                </a:solidFill>
              </a:rPr>
              <a:t>Federal Emergency Management Agency	 </a:t>
            </a:r>
            <a:fld id="{8FCC257D-A786-9244-9E17-CE618C8B9275}" type="slidenum">
              <a:rPr lang="en-US" smtClean="0">
                <a:solidFill>
                  <a:srgbClr val="5A5B5D"/>
                </a:solidFill>
              </a:rPr>
              <a:pPr/>
              <a:t>‹#›</a:t>
            </a:fld>
            <a:endParaRPr lang="en-US" dirty="0">
              <a:solidFill>
                <a:srgbClr val="5A5B5D"/>
              </a:solidFill>
            </a:endParaRPr>
          </a:p>
        </p:txBody>
      </p:sp>
    </p:spTree>
    <p:extLst>
      <p:ext uri="{BB962C8B-B14F-4D97-AF65-F5344CB8AC3E}">
        <p14:creationId xmlns:p14="http://schemas.microsoft.com/office/powerpoint/2010/main" val="2369426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1E151971-39DB-E14F-AAE8-B45F52A8581F}"/>
              </a:ext>
            </a:extLst>
          </p:cNvPr>
          <p:cNvSpPr>
            <a:spLocks noGrp="1"/>
          </p:cNvSpPr>
          <p:nvPr>
            <p:ph sz="half" idx="1" hasCustomPrompt="1"/>
          </p:nvPr>
        </p:nvSpPr>
        <p:spPr>
          <a:xfrm>
            <a:off x="6457849" y="1463675"/>
            <a:ext cx="5124552" cy="4165600"/>
          </a:xfrm>
          <a:prstGeom prst="rect">
            <a:avLst/>
          </a:prstGeom>
        </p:spPr>
        <p:txBody>
          <a:bodyPr/>
          <a:lstStyle>
            <a:lvl1pPr>
              <a:defRPr sz="2000"/>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p:txBody>
      </p:sp>
      <p:sp>
        <p:nvSpPr>
          <p:cNvPr id="13" name="Title Placeholder 1">
            <a:extLst>
              <a:ext uri="{FF2B5EF4-FFF2-40B4-BE49-F238E27FC236}">
                <a16:creationId xmlns:a16="http://schemas.microsoft.com/office/drawing/2014/main" id="{B1AB2F0A-0ABE-3048-8BA0-117F0FE1189A}"/>
              </a:ext>
            </a:extLst>
          </p:cNvPr>
          <p:cNvSpPr>
            <a:spLocks noGrp="1"/>
          </p:cNvSpPr>
          <p:nvPr>
            <p:ph type="title"/>
          </p:nvPr>
        </p:nvSpPr>
        <p:spPr>
          <a:xfrm>
            <a:off x="6457849" y="691884"/>
            <a:ext cx="5124552" cy="743347"/>
          </a:xfrm>
          <a:prstGeom prst="rect">
            <a:avLst/>
          </a:prstGeom>
        </p:spPr>
        <p:txBody>
          <a:bodyPr vert="horz" lIns="91440" tIns="45720" rIns="91440" bIns="45720" rtlCol="0" anchor="ctr">
            <a:normAutofit/>
          </a:bodyPr>
          <a:lstStyle>
            <a:lvl1pPr>
              <a:defRPr>
                <a:solidFill>
                  <a:srgbClr val="005288"/>
                </a:solidFill>
              </a:defRPr>
            </a:lvl1pPr>
          </a:lstStyle>
          <a:p>
            <a:r>
              <a:rPr lang="en-US" dirty="0"/>
              <a:t>Click to edit master title style</a:t>
            </a:r>
          </a:p>
        </p:txBody>
      </p:sp>
      <p:sp>
        <p:nvSpPr>
          <p:cNvPr id="10" name="Date Placeholder 9">
            <a:extLst>
              <a:ext uri="{FF2B5EF4-FFF2-40B4-BE49-F238E27FC236}">
                <a16:creationId xmlns:a16="http://schemas.microsoft.com/office/drawing/2014/main" id="{7B1C80DA-BDD6-89FB-0C86-E91468794A89}"/>
              </a:ext>
            </a:extLst>
          </p:cNvPr>
          <p:cNvSpPr>
            <a:spLocks noGrp="1"/>
          </p:cNvSpPr>
          <p:nvPr>
            <p:ph type="dt" sz="half" idx="10"/>
          </p:nvPr>
        </p:nvSpPr>
        <p:spPr>
          <a:xfrm>
            <a:off x="3251200" y="6173791"/>
            <a:ext cx="2844800" cy="365125"/>
          </a:xfrm>
          <a:prstGeom prst="rect">
            <a:avLst/>
          </a:prstGeom>
        </p:spPr>
        <p:txBody>
          <a:bodyPr/>
          <a:lstStyle/>
          <a:p>
            <a:fld id="{08CCC229-AB65-5F40-B719-1933DA0A7CB3}" type="datetime1">
              <a:rPr lang="en-US" smtClean="0"/>
              <a:t>9/23/2024</a:t>
            </a:fld>
            <a:endParaRPr lang="en-US" dirty="0"/>
          </a:p>
        </p:txBody>
      </p:sp>
      <p:sp>
        <p:nvSpPr>
          <p:cNvPr id="15" name="Footer Placeholder 10">
            <a:extLst>
              <a:ext uri="{FF2B5EF4-FFF2-40B4-BE49-F238E27FC236}">
                <a16:creationId xmlns:a16="http://schemas.microsoft.com/office/drawing/2014/main" id="{011EFF9B-03F3-D55F-12EF-15C293A69AFE}"/>
              </a:ext>
            </a:extLst>
          </p:cNvPr>
          <p:cNvSpPr txBox="1">
            <a:spLocks/>
          </p:cNvSpPr>
          <p:nvPr userDrawn="1"/>
        </p:nvSpPr>
        <p:spPr>
          <a:xfrm>
            <a:off x="7486650" y="6095481"/>
            <a:ext cx="396716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ln>
                  <a:noFill/>
                </a:ln>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5A5B5D"/>
                </a:solidFill>
              </a:rPr>
              <a:t>Federal Emergency Management Agency	 </a:t>
            </a:r>
            <a:fld id="{8FCC257D-A786-9244-9E17-CE618C8B9275}" type="slidenum">
              <a:rPr lang="en-US" smtClean="0">
                <a:solidFill>
                  <a:srgbClr val="5A5B5D"/>
                </a:solidFill>
              </a:rPr>
              <a:pPr/>
              <a:t>‹#›</a:t>
            </a:fld>
            <a:endParaRPr lang="en-US" dirty="0">
              <a:solidFill>
                <a:srgbClr val="5A5B5D"/>
              </a:solidFill>
            </a:endParaRPr>
          </a:p>
        </p:txBody>
      </p:sp>
    </p:spTree>
    <p:extLst>
      <p:ext uri="{BB962C8B-B14F-4D97-AF65-F5344CB8AC3E}">
        <p14:creationId xmlns:p14="http://schemas.microsoft.com/office/powerpoint/2010/main" val="1315546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26" Type="http://schemas.openxmlformats.org/officeDocument/2006/relationships/slideLayout" Target="../slideLayouts/slideLayout42.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slideLayout" Target="../slideLayouts/slideLayout41.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slideLayout" Target="../slideLayouts/slideLayout40.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28" Type="http://schemas.openxmlformats.org/officeDocument/2006/relationships/theme" Target="../theme/theme2.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 Id="rId27"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738189" y="426314"/>
            <a:ext cx="10715627" cy="258020"/>
          </a:xfrm>
          <a:prstGeom prst="rect">
            <a:avLst/>
          </a:prstGeom>
        </p:spPr>
        <p:txBody>
          <a:bodyPr vert="horz" lIns="91440" tIns="45720" rIns="91440" bIns="45720" rtlCol="0" anchor="ctr">
            <a:normAutofit/>
          </a:bodyPr>
          <a:lstStyle/>
          <a:p>
            <a:r>
              <a:rPr lang="en-US" dirty="0"/>
              <a:t>Click to edit master title style</a:t>
            </a:r>
          </a:p>
        </p:txBody>
      </p:sp>
      <p:cxnSp>
        <p:nvCxnSpPr>
          <p:cNvPr id="8" name="Straight Connector 13"/>
          <p:cNvCxnSpPr>
            <a:cxnSpLocks noChangeShapeType="1"/>
          </p:cNvCxnSpPr>
          <p:nvPr userDrawn="1"/>
        </p:nvCxnSpPr>
        <p:spPr bwMode="auto">
          <a:xfrm>
            <a:off x="738194" y="833482"/>
            <a:ext cx="10715625" cy="0"/>
          </a:xfrm>
          <a:prstGeom prst="line">
            <a:avLst/>
          </a:prstGeom>
          <a:noFill/>
          <a:ln w="25400">
            <a:solidFill>
              <a:schemeClr val="accent3">
                <a:lumMod val="75000"/>
              </a:schemeClr>
            </a:solidFill>
            <a:round/>
            <a:headEnd/>
            <a:tailEnd/>
          </a:ln>
          <a:extLst>
            <a:ext uri="{909E8E84-426E-40dd-AFC4-6F175D3DCCD1}">
              <a14:hiddenFill xmlns="" xmlns:a14="http://schemas.microsoft.com/office/drawing/2010/main">
                <a:noFill/>
              </a14:hiddenFill>
            </a:ext>
          </a:extLst>
        </p:spPr>
      </p:cxnSp>
      <p:sp>
        <p:nvSpPr>
          <p:cNvPr id="9" name="Text Placeholder 2"/>
          <p:cNvSpPr>
            <a:spLocks noGrp="1"/>
          </p:cNvSpPr>
          <p:nvPr>
            <p:ph type="body" idx="1"/>
          </p:nvPr>
        </p:nvSpPr>
        <p:spPr>
          <a:xfrm>
            <a:off x="738189" y="1001487"/>
            <a:ext cx="10715627" cy="46550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11" name="Footer Placeholder 4"/>
          <p:cNvSpPr>
            <a:spLocks noGrp="1"/>
          </p:cNvSpPr>
          <p:nvPr>
            <p:ph type="ftr" sz="quarter" idx="3"/>
          </p:nvPr>
        </p:nvSpPr>
        <p:spPr>
          <a:xfrm>
            <a:off x="6096000" y="6173791"/>
            <a:ext cx="4443413"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r>
              <a:rPr lang="en-US"/>
              <a:t>Federal Emergency Management Agency</a:t>
            </a:r>
            <a:endParaRPr lang="en-US" dirty="0"/>
          </a:p>
        </p:txBody>
      </p:sp>
      <p:sp>
        <p:nvSpPr>
          <p:cNvPr id="2" name="Slide Number Placeholder 1">
            <a:extLst>
              <a:ext uri="{FF2B5EF4-FFF2-40B4-BE49-F238E27FC236}">
                <a16:creationId xmlns:a16="http://schemas.microsoft.com/office/drawing/2014/main" id="{6BB46968-E1B9-AE4F-9DEE-EDC8D5B1D4DF}"/>
              </a:ext>
            </a:extLst>
          </p:cNvPr>
          <p:cNvSpPr>
            <a:spLocks noGrp="1"/>
          </p:cNvSpPr>
          <p:nvPr>
            <p:ph type="sldNum" sz="quarter" idx="4"/>
          </p:nvPr>
        </p:nvSpPr>
        <p:spPr>
          <a:xfrm>
            <a:off x="10539413" y="6173791"/>
            <a:ext cx="91440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CC257D-A786-9244-9E17-CE618C8B9275}" type="slidenum">
              <a:rPr lang="en-US" smtClean="0"/>
              <a:t>‹#›</a:t>
            </a:fld>
            <a:endParaRPr lang="en-US" dirty="0"/>
          </a:p>
        </p:txBody>
      </p:sp>
    </p:spTree>
    <p:extLst>
      <p:ext uri="{BB962C8B-B14F-4D97-AF65-F5344CB8AC3E}">
        <p14:creationId xmlns:p14="http://schemas.microsoft.com/office/powerpoint/2010/main" val="309814936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Lst>
  <p:hf hdr="0" dt="0"/>
  <p:txStyles>
    <p:titleStyle>
      <a:lvl1pPr algn="l" defTabSz="457200" rtl="0" eaLnBrk="1" latinLnBrk="0" hangingPunct="1">
        <a:spcBef>
          <a:spcPct val="0"/>
        </a:spcBef>
        <a:buNone/>
        <a:defRPr sz="2800" kern="1200">
          <a:solidFill>
            <a:schemeClr val="tx1"/>
          </a:solidFill>
          <a:latin typeface="+mj-lt"/>
          <a:ea typeface="+mj-ea"/>
          <a:cs typeface="+mj-cs"/>
        </a:defRPr>
      </a:lvl1pPr>
    </p:titleStyle>
    <p:bodyStyle>
      <a:lvl1pPr marL="342900" indent="-347472" algn="l" defTabSz="457200" rtl="0" eaLnBrk="1" latinLnBrk="0" hangingPunct="1">
        <a:lnSpc>
          <a:spcPts val="2600"/>
        </a:lnSpc>
        <a:spcBef>
          <a:spcPts val="1000"/>
        </a:spcBef>
        <a:buClr>
          <a:srgbClr val="2F2F30"/>
        </a:buClr>
        <a:buFont typeface="Wingdings" panose="05000000000000000000" pitchFamily="2" charset="2"/>
        <a:buChar char="§"/>
        <a:defRPr sz="2200" kern="1200">
          <a:solidFill>
            <a:schemeClr val="tx1"/>
          </a:solidFill>
          <a:latin typeface="+mn-lt"/>
          <a:ea typeface="+mn-ea"/>
          <a:cs typeface="+mn-cs"/>
        </a:defRPr>
      </a:lvl1pPr>
      <a:lvl2pPr marL="742950" indent="-285750" algn="l" defTabSz="457200" rtl="0" eaLnBrk="1" latinLnBrk="0" hangingPunct="1">
        <a:spcBef>
          <a:spcPts val="1000"/>
        </a:spcBef>
        <a:buClr>
          <a:srgbClr val="2F2F30"/>
        </a:buClr>
        <a:buSzPct val="100000"/>
        <a:buFont typeface="Courier New" panose="02070309020205020404" pitchFamily="49" charset="0"/>
        <a:buChar char="o"/>
        <a:defRPr sz="2000" kern="1200">
          <a:solidFill>
            <a:schemeClr val="tx1"/>
          </a:solidFill>
          <a:latin typeface="+mn-lt"/>
          <a:ea typeface="+mn-ea"/>
          <a:cs typeface="+mn-cs"/>
        </a:defRPr>
      </a:lvl2pPr>
      <a:lvl3pPr marL="1143000" indent="-228600" algn="l" defTabSz="457200" rtl="0" eaLnBrk="1" latinLnBrk="0" hangingPunct="1">
        <a:spcBef>
          <a:spcPts val="1000"/>
        </a:spcBef>
        <a:buClr>
          <a:srgbClr val="2F2F30"/>
        </a:buClr>
        <a:buFont typeface="Franklin Gothic Book" panose="020B0503020102020204" pitchFamily="34" charset="0"/>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3636983"/>
      </p:ext>
    </p:extLst>
  </p:cSld>
  <p:clrMap bg1="lt1" tx1="dk1" bg2="lt2" tx2="dk2" accent1="accent1" accent2="accent2" accent3="accent3" accent4="accent4" accent5="accent5" accent6="accent6" hlink="hlink" folHlink="folHlink"/>
  <p:sldLayoutIdLst>
    <p:sldLayoutId id="2147483683" r:id="rId1"/>
    <p:sldLayoutId id="2147483671" r:id="rId2"/>
    <p:sldLayoutId id="2147483672" r:id="rId3"/>
    <p:sldLayoutId id="2147483666" r:id="rId4"/>
    <p:sldLayoutId id="2147483667" r:id="rId5"/>
    <p:sldLayoutId id="2147483673" r:id="rId6"/>
    <p:sldLayoutId id="2147483650" r:id="rId7"/>
    <p:sldLayoutId id="2147483681" r:id="rId8"/>
    <p:sldLayoutId id="2147483680" r:id="rId9"/>
    <p:sldLayoutId id="2147483686" r:id="rId10"/>
    <p:sldLayoutId id="2147483675" r:id="rId11"/>
    <p:sldLayoutId id="2147483676" r:id="rId12"/>
    <p:sldLayoutId id="2147483677" r:id="rId13"/>
    <p:sldLayoutId id="2147483678" r:id="rId14"/>
    <p:sldLayoutId id="2147483679" r:id="rId15"/>
    <p:sldLayoutId id="2147483651" r:id="rId16"/>
    <p:sldLayoutId id="2147483670" r:id="rId17"/>
    <p:sldLayoutId id="2147483652" r:id="rId18"/>
    <p:sldLayoutId id="2147483668" r:id="rId19"/>
    <p:sldLayoutId id="2147483653" r:id="rId20"/>
    <p:sldLayoutId id="2147483669" r:id="rId21"/>
    <p:sldLayoutId id="2147483654" r:id="rId22"/>
    <p:sldLayoutId id="2147483658" r:id="rId23"/>
    <p:sldLayoutId id="2147483662" r:id="rId24"/>
    <p:sldLayoutId id="2147483684" r:id="rId25"/>
    <p:sldLayoutId id="2147483685" r:id="rId26"/>
    <p:sldLayoutId id="2147483674" r:id="rId27"/>
  </p:sldLayoutIdLst>
  <p:hf hdr="0" dt="0"/>
  <p:txStyles>
    <p:titleStyle>
      <a:lvl1pPr algn="l" defTabSz="457200" rtl="0" eaLnBrk="1" latinLnBrk="0" hangingPunct="1">
        <a:spcBef>
          <a:spcPct val="0"/>
        </a:spcBef>
        <a:buNone/>
        <a:defRPr sz="2800" kern="1200">
          <a:solidFill>
            <a:schemeClr val="tx1"/>
          </a:solidFill>
          <a:latin typeface="+mj-lt"/>
          <a:ea typeface="+mj-ea"/>
          <a:cs typeface="+mj-cs"/>
        </a:defRPr>
      </a:lvl1pPr>
    </p:titleStyle>
    <p:bodyStyle>
      <a:lvl1pPr marL="342900" indent="-347472" algn="l" defTabSz="457200" rtl="0" eaLnBrk="1" latinLnBrk="0" hangingPunct="1">
        <a:lnSpc>
          <a:spcPts val="2600"/>
        </a:lnSpc>
        <a:spcBef>
          <a:spcPts val="1000"/>
        </a:spcBef>
        <a:buClr>
          <a:srgbClr val="2F2F30"/>
        </a:buClr>
        <a:buFont typeface="Wingdings" panose="05000000000000000000" pitchFamily="2" charset="2"/>
        <a:buChar char="§"/>
        <a:defRPr sz="2200" kern="1200">
          <a:solidFill>
            <a:schemeClr val="tx1"/>
          </a:solidFill>
          <a:latin typeface="+mn-lt"/>
          <a:ea typeface="+mn-ea"/>
          <a:cs typeface="+mn-cs"/>
        </a:defRPr>
      </a:lvl1pPr>
      <a:lvl2pPr marL="742950" indent="-285750" algn="l" defTabSz="457200" rtl="0" eaLnBrk="1" latinLnBrk="0" hangingPunct="1">
        <a:spcBef>
          <a:spcPts val="1000"/>
        </a:spcBef>
        <a:buClr>
          <a:srgbClr val="2F2F30"/>
        </a:buClr>
        <a:buSzPct val="100000"/>
        <a:buFont typeface="Courier New" panose="02070309020205020404" pitchFamily="49" charset="0"/>
        <a:buChar char="o"/>
        <a:defRPr sz="2000" kern="1200">
          <a:solidFill>
            <a:schemeClr val="tx1"/>
          </a:solidFill>
          <a:latin typeface="+mn-lt"/>
          <a:ea typeface="+mn-ea"/>
          <a:cs typeface="+mn-cs"/>
        </a:defRPr>
      </a:lvl2pPr>
      <a:lvl3pPr marL="1143000" indent="-228600" algn="l" defTabSz="457200" rtl="0" eaLnBrk="1" latinLnBrk="0" hangingPunct="1">
        <a:spcBef>
          <a:spcPts val="1000"/>
        </a:spcBef>
        <a:buClr>
          <a:srgbClr val="2F2F30"/>
        </a:buClr>
        <a:buFont typeface="Franklin Gothic Book" panose="020B0503020102020204" pitchFamily="34" charset="0"/>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4.jfif"/><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16.jfif"/><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2" Type="http://schemas.openxmlformats.org/officeDocument/2006/relationships/hyperlink" Target="mailto:james.young@fema.dhs.gov" TargetMode="External"/><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50BB10-9A7F-91CF-5120-BC065E0B30F3}"/>
              </a:ext>
            </a:extLst>
          </p:cNvPr>
          <p:cNvSpPr>
            <a:spLocks noGrp="1"/>
          </p:cNvSpPr>
          <p:nvPr>
            <p:ph type="title"/>
          </p:nvPr>
        </p:nvSpPr>
        <p:spPr/>
        <p:txBody>
          <a:bodyPr/>
          <a:lstStyle/>
          <a:p>
            <a:r>
              <a:rPr lang="en-US" sz="4400" dirty="0">
                <a:effectLst/>
                <a:ea typeface="Calibri" panose="020F0502020204030204" pitchFamily="34" charset="0"/>
              </a:rPr>
              <a:t>FEMA Support to West Virginia in 2024</a:t>
            </a:r>
            <a:endParaRPr lang="en-US" sz="9600" dirty="0"/>
          </a:p>
        </p:txBody>
      </p:sp>
      <p:sp>
        <p:nvSpPr>
          <p:cNvPr id="8" name="Text Placeholder 7">
            <a:extLst>
              <a:ext uri="{FF2B5EF4-FFF2-40B4-BE49-F238E27FC236}">
                <a16:creationId xmlns:a16="http://schemas.microsoft.com/office/drawing/2014/main" id="{739FB285-1C0F-CEB6-ED4E-D6DB4CD3466A}"/>
              </a:ext>
            </a:extLst>
          </p:cNvPr>
          <p:cNvSpPr>
            <a:spLocks noGrp="1"/>
          </p:cNvSpPr>
          <p:nvPr>
            <p:ph type="body" sz="quarter" idx="13"/>
          </p:nvPr>
        </p:nvSpPr>
        <p:spPr/>
        <p:txBody>
          <a:bodyPr>
            <a:noAutofit/>
          </a:bodyPr>
          <a:lstStyle/>
          <a:p>
            <a:r>
              <a:rPr lang="en-US" dirty="0"/>
              <a:t>26, September 2024</a:t>
            </a:r>
          </a:p>
        </p:txBody>
      </p:sp>
      <p:pic>
        <p:nvPicPr>
          <p:cNvPr id="2" name="Picture Placeholder 7" descr="A person sitting in a chair next to a trailer&#10;&#10;Description automatically generated">
            <a:extLst>
              <a:ext uri="{FF2B5EF4-FFF2-40B4-BE49-F238E27FC236}">
                <a16:creationId xmlns:a16="http://schemas.microsoft.com/office/drawing/2014/main" id="{FA193B20-DF9F-4BAE-A786-3B65263ED2C7}"/>
              </a:ext>
            </a:extLst>
          </p:cNvPr>
          <p:cNvPicPr>
            <a:picLocks noGrp="1" noChangeAspect="1"/>
          </p:cNvPicPr>
          <p:nvPr>
            <p:ph type="pic" sz="quarter" idx="11"/>
          </p:nvPr>
        </p:nvPicPr>
        <p:blipFill>
          <a:blip r:embed="rId3"/>
          <a:srcRect t="26545" b="26545"/>
          <a:stretch>
            <a:fillRect/>
          </a:stretch>
        </p:blipFill>
        <p:spPr>
          <a:xfrm>
            <a:off x="658813" y="3995738"/>
            <a:ext cx="10847387" cy="2862262"/>
          </a:xfrm>
        </p:spPr>
      </p:pic>
    </p:spTree>
    <p:extLst>
      <p:ext uri="{BB962C8B-B14F-4D97-AF65-F5344CB8AC3E}">
        <p14:creationId xmlns:p14="http://schemas.microsoft.com/office/powerpoint/2010/main" val="638611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360FC1-A213-0643-59D6-756BCE60C915}"/>
              </a:ext>
            </a:extLst>
          </p:cNvPr>
          <p:cNvSpPr>
            <a:spLocks noGrp="1"/>
          </p:cNvSpPr>
          <p:nvPr>
            <p:ph idx="1"/>
          </p:nvPr>
        </p:nvSpPr>
        <p:spPr>
          <a:xfrm>
            <a:off x="5431699" y="2281021"/>
            <a:ext cx="6559175" cy="3662780"/>
          </a:xfrm>
        </p:spPr>
        <p:txBody>
          <a:bodyPr/>
          <a:lstStyle/>
          <a:p>
            <a:r>
              <a:rPr lang="en-US" b="1" dirty="0"/>
              <a:t>IA Registrations</a:t>
            </a:r>
            <a:r>
              <a:rPr lang="en-US" dirty="0"/>
              <a:t>: 2,301</a:t>
            </a:r>
          </a:p>
          <a:p>
            <a:r>
              <a:rPr lang="en-US" b="1" dirty="0"/>
              <a:t>IHP</a:t>
            </a:r>
            <a:r>
              <a:rPr lang="en-US" dirty="0"/>
              <a:t>: $6,911,986</a:t>
            </a:r>
          </a:p>
          <a:p>
            <a:r>
              <a:rPr lang="en-US" b="1" dirty="0"/>
              <a:t>DRC Visits</a:t>
            </a:r>
            <a:r>
              <a:rPr lang="en-US" dirty="0"/>
              <a:t>: 997</a:t>
            </a:r>
          </a:p>
          <a:p>
            <a:r>
              <a:rPr lang="en-US" sz="1800" b="1" dirty="0"/>
              <a:t>Serious Needs Assistance</a:t>
            </a:r>
            <a:r>
              <a:rPr lang="en-US" sz="1800" dirty="0"/>
              <a:t>: 898 households for $673,000</a:t>
            </a:r>
          </a:p>
          <a:p>
            <a:r>
              <a:rPr lang="en-US" sz="1800" b="1" dirty="0"/>
              <a:t>Displacement Assistance</a:t>
            </a:r>
            <a:r>
              <a:rPr lang="en-US" sz="1800" dirty="0"/>
              <a:t>: 706 households for $1,059,086</a:t>
            </a:r>
            <a:endParaRPr lang="en-US" dirty="0"/>
          </a:p>
          <a:p>
            <a:r>
              <a:rPr lang="en-US" b="1" dirty="0"/>
              <a:t>Group Flood Insurance</a:t>
            </a:r>
            <a:r>
              <a:rPr lang="en-US" dirty="0"/>
              <a:t>: 125 households for $300,000</a:t>
            </a:r>
          </a:p>
          <a:p>
            <a:r>
              <a:rPr lang="en-US" b="1" dirty="0"/>
              <a:t>Projected PA Assistance (</a:t>
            </a:r>
            <a:r>
              <a:rPr lang="en-US" i="1" dirty="0"/>
              <a:t>federal share</a:t>
            </a:r>
            <a:r>
              <a:rPr lang="en-US" b="1" dirty="0"/>
              <a:t>)</a:t>
            </a:r>
            <a:r>
              <a:rPr lang="en-US" dirty="0"/>
              <a:t>: $28,510,382</a:t>
            </a:r>
          </a:p>
          <a:p>
            <a:endParaRPr lang="en-US" dirty="0"/>
          </a:p>
        </p:txBody>
      </p:sp>
      <p:sp>
        <p:nvSpPr>
          <p:cNvPr id="4" name="Title 3">
            <a:extLst>
              <a:ext uri="{FF2B5EF4-FFF2-40B4-BE49-F238E27FC236}">
                <a16:creationId xmlns:a16="http://schemas.microsoft.com/office/drawing/2014/main" id="{5D425FD1-7CA0-0033-F54C-7219C29A96DD}"/>
              </a:ext>
            </a:extLst>
          </p:cNvPr>
          <p:cNvSpPr>
            <a:spLocks noGrp="1"/>
          </p:cNvSpPr>
          <p:nvPr>
            <p:ph type="title"/>
          </p:nvPr>
        </p:nvSpPr>
        <p:spPr/>
        <p:txBody>
          <a:bodyPr/>
          <a:lstStyle/>
          <a:p>
            <a:r>
              <a:rPr lang="en-US" sz="3200" dirty="0"/>
              <a:t>DR-4783 Assistance </a:t>
            </a:r>
            <a:r>
              <a:rPr lang="en-US" sz="3200" i="1" dirty="0"/>
              <a:t>(to-date)</a:t>
            </a:r>
          </a:p>
        </p:txBody>
      </p:sp>
      <p:sp>
        <p:nvSpPr>
          <p:cNvPr id="6" name="Slide Number Placeholder 5">
            <a:extLst>
              <a:ext uri="{FF2B5EF4-FFF2-40B4-BE49-F238E27FC236}">
                <a16:creationId xmlns:a16="http://schemas.microsoft.com/office/drawing/2014/main" id="{B75055E0-12EA-2EBA-C158-29EB8C9DADA5}"/>
              </a:ext>
            </a:extLst>
          </p:cNvPr>
          <p:cNvSpPr>
            <a:spLocks noGrp="1"/>
          </p:cNvSpPr>
          <p:nvPr>
            <p:ph type="sldNum" sz="quarter" idx="12"/>
          </p:nvPr>
        </p:nvSpPr>
        <p:spPr/>
        <p:txBody>
          <a:bodyPr/>
          <a:lstStyle/>
          <a:p>
            <a:fld id="{8FCC257D-A786-9244-9E17-CE618C8B9275}" type="slidenum">
              <a:rPr lang="en-US" smtClean="0"/>
              <a:pPr/>
              <a:t>10</a:t>
            </a:fld>
            <a:endParaRPr lang="en-US" dirty="0"/>
          </a:p>
        </p:txBody>
      </p:sp>
      <p:pic>
        <p:nvPicPr>
          <p:cNvPr id="12" name="Picture Placeholder 11" descr="A person walking towards a house&#10;&#10;Description automatically generated">
            <a:extLst>
              <a:ext uri="{FF2B5EF4-FFF2-40B4-BE49-F238E27FC236}">
                <a16:creationId xmlns:a16="http://schemas.microsoft.com/office/drawing/2014/main" id="{2E6F5978-A5EA-6117-1924-310DA1540B1B}"/>
              </a:ext>
            </a:extLst>
          </p:cNvPr>
          <p:cNvPicPr>
            <a:picLocks noGrp="1" noChangeAspect="1"/>
          </p:cNvPicPr>
          <p:nvPr>
            <p:ph type="pic" sz="quarter" idx="13"/>
          </p:nvPr>
        </p:nvPicPr>
        <p:blipFill>
          <a:blip r:embed="rId2"/>
          <a:srcRect l="2678" r="2678"/>
          <a:stretch>
            <a:fillRect/>
          </a:stretch>
        </p:blipFill>
        <p:spPr/>
      </p:pic>
    </p:spTree>
    <p:extLst>
      <p:ext uri="{BB962C8B-B14F-4D97-AF65-F5344CB8AC3E}">
        <p14:creationId xmlns:p14="http://schemas.microsoft.com/office/powerpoint/2010/main" val="1638279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C539480-7C9D-3434-BCFE-1ECA57FEA2A5}"/>
              </a:ext>
            </a:extLst>
          </p:cNvPr>
          <p:cNvSpPr>
            <a:spLocks noGrp="1"/>
          </p:cNvSpPr>
          <p:nvPr>
            <p:ph sz="half" idx="2"/>
          </p:nvPr>
        </p:nvSpPr>
        <p:spPr/>
        <p:txBody>
          <a:bodyPr/>
          <a:lstStyle/>
          <a:p>
            <a:pPr marL="285750" indent="-285750"/>
            <a:r>
              <a:rPr lang="en-US" dirty="0"/>
              <a:t>Pre and post IA reform messaging to survivors and the public</a:t>
            </a:r>
          </a:p>
          <a:p>
            <a:pPr algn="l"/>
            <a:r>
              <a:rPr lang="en-US" dirty="0"/>
              <a:t>Overlapping counties and multiple events </a:t>
            </a:r>
          </a:p>
          <a:p>
            <a:pPr algn="l"/>
            <a:r>
              <a:rPr lang="en-US" dirty="0"/>
              <a:t>First time implementing IA reform</a:t>
            </a:r>
          </a:p>
          <a:p>
            <a:pPr algn="l"/>
            <a:r>
              <a:rPr lang="en-US" dirty="0"/>
              <a:t>Limited staffing availability </a:t>
            </a:r>
          </a:p>
        </p:txBody>
      </p:sp>
      <p:sp>
        <p:nvSpPr>
          <p:cNvPr id="8" name="Text Placeholder 7">
            <a:extLst>
              <a:ext uri="{FF2B5EF4-FFF2-40B4-BE49-F238E27FC236}">
                <a16:creationId xmlns:a16="http://schemas.microsoft.com/office/drawing/2014/main" id="{42D21534-0D42-559F-5FFF-106F4BE89F9D}"/>
              </a:ext>
            </a:extLst>
          </p:cNvPr>
          <p:cNvSpPr>
            <a:spLocks noGrp="1"/>
          </p:cNvSpPr>
          <p:nvPr>
            <p:ph type="body" sz="quarter" idx="3"/>
          </p:nvPr>
        </p:nvSpPr>
        <p:spPr/>
        <p:txBody>
          <a:bodyPr/>
          <a:lstStyle/>
          <a:p>
            <a:r>
              <a:rPr lang="en-US" dirty="0"/>
              <a:t>Best Practices </a:t>
            </a:r>
          </a:p>
        </p:txBody>
      </p:sp>
      <p:sp>
        <p:nvSpPr>
          <p:cNvPr id="9" name="Content Placeholder 8">
            <a:extLst>
              <a:ext uri="{FF2B5EF4-FFF2-40B4-BE49-F238E27FC236}">
                <a16:creationId xmlns:a16="http://schemas.microsoft.com/office/drawing/2014/main" id="{2A9FD8E7-8192-5B6D-EC3C-91E5CD09FC8C}"/>
              </a:ext>
            </a:extLst>
          </p:cNvPr>
          <p:cNvSpPr>
            <a:spLocks noGrp="1"/>
          </p:cNvSpPr>
          <p:nvPr>
            <p:ph sz="quarter" idx="4"/>
          </p:nvPr>
        </p:nvSpPr>
        <p:spPr/>
        <p:txBody>
          <a:bodyPr/>
          <a:lstStyle/>
          <a:p>
            <a:r>
              <a:rPr lang="en-US" dirty="0"/>
              <a:t>Utilizing WV FIT staff to pre-plan and staff events</a:t>
            </a:r>
          </a:p>
          <a:p>
            <a:r>
              <a:rPr lang="en-US" dirty="0"/>
              <a:t>Higher quality tents and equipment for mobile DRCs </a:t>
            </a:r>
          </a:p>
          <a:p>
            <a:r>
              <a:rPr lang="en-US" dirty="0"/>
              <a:t>Orientation for staff to better understand culture of WV</a:t>
            </a:r>
          </a:p>
        </p:txBody>
      </p:sp>
      <p:sp>
        <p:nvSpPr>
          <p:cNvPr id="10" name="Text Placeholder 9">
            <a:extLst>
              <a:ext uri="{FF2B5EF4-FFF2-40B4-BE49-F238E27FC236}">
                <a16:creationId xmlns:a16="http://schemas.microsoft.com/office/drawing/2014/main" id="{456CAAB2-3E05-EF7A-4F48-EF9F0AC15EA7}"/>
              </a:ext>
            </a:extLst>
          </p:cNvPr>
          <p:cNvSpPr>
            <a:spLocks noGrp="1"/>
          </p:cNvSpPr>
          <p:nvPr>
            <p:ph type="body" sz="quarter" idx="12"/>
          </p:nvPr>
        </p:nvSpPr>
        <p:spPr/>
        <p:txBody>
          <a:bodyPr/>
          <a:lstStyle/>
          <a:p>
            <a:r>
              <a:rPr lang="en-US" dirty="0"/>
              <a:t>Challenges</a:t>
            </a:r>
          </a:p>
        </p:txBody>
      </p:sp>
      <p:sp>
        <p:nvSpPr>
          <p:cNvPr id="5" name="Slide Number Placeholder 4">
            <a:extLst>
              <a:ext uri="{FF2B5EF4-FFF2-40B4-BE49-F238E27FC236}">
                <a16:creationId xmlns:a16="http://schemas.microsoft.com/office/drawing/2014/main" id="{64805E7C-0E04-5BC7-B694-FCB799DE529C}"/>
              </a:ext>
            </a:extLst>
          </p:cNvPr>
          <p:cNvSpPr>
            <a:spLocks noGrp="1"/>
          </p:cNvSpPr>
          <p:nvPr>
            <p:ph type="sldNum" sz="quarter" idx="13"/>
          </p:nvPr>
        </p:nvSpPr>
        <p:spPr/>
        <p:txBody>
          <a:bodyPr/>
          <a:lstStyle/>
          <a:p>
            <a:fld id="{8FCC257D-A786-9244-9E17-CE618C8B9275}" type="slidenum">
              <a:rPr lang="en-US" smtClean="0"/>
              <a:pPr/>
              <a:t>11</a:t>
            </a:fld>
            <a:endParaRPr lang="en-US" dirty="0"/>
          </a:p>
        </p:txBody>
      </p:sp>
      <p:sp>
        <p:nvSpPr>
          <p:cNvPr id="6" name="Title 5">
            <a:extLst>
              <a:ext uri="{FF2B5EF4-FFF2-40B4-BE49-F238E27FC236}">
                <a16:creationId xmlns:a16="http://schemas.microsoft.com/office/drawing/2014/main" id="{EDEADCD2-3EB7-E4E0-1618-B8D99EC7C26D}"/>
              </a:ext>
            </a:extLst>
          </p:cNvPr>
          <p:cNvSpPr>
            <a:spLocks noGrp="1"/>
          </p:cNvSpPr>
          <p:nvPr>
            <p:ph type="title"/>
          </p:nvPr>
        </p:nvSpPr>
        <p:spPr/>
        <p:txBody>
          <a:bodyPr/>
          <a:lstStyle/>
          <a:p>
            <a:r>
              <a:rPr lang="en-US" dirty="0"/>
              <a:t>DR-4783</a:t>
            </a:r>
          </a:p>
        </p:txBody>
      </p:sp>
    </p:spTree>
    <p:extLst>
      <p:ext uri="{BB962C8B-B14F-4D97-AF65-F5344CB8AC3E}">
        <p14:creationId xmlns:p14="http://schemas.microsoft.com/office/powerpoint/2010/main" val="3202301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BE8A06-F0E9-24AD-57BA-D14A0596FE17}"/>
              </a:ext>
            </a:extLst>
          </p:cNvPr>
          <p:cNvSpPr>
            <a:spLocks noGrp="1"/>
          </p:cNvSpPr>
          <p:nvPr>
            <p:ph type="sldNum" sz="quarter" idx="12"/>
          </p:nvPr>
        </p:nvSpPr>
        <p:spPr/>
        <p:txBody>
          <a:bodyPr/>
          <a:lstStyle/>
          <a:p>
            <a:fld id="{8FCC257D-A786-9244-9E17-CE618C8B9275}" type="slidenum">
              <a:rPr lang="en-US" smtClean="0"/>
              <a:pPr/>
              <a:t>12</a:t>
            </a:fld>
            <a:endParaRPr lang="en-US" dirty="0"/>
          </a:p>
        </p:txBody>
      </p:sp>
      <p:sp>
        <p:nvSpPr>
          <p:cNvPr id="5" name="Content Placeholder 4">
            <a:extLst>
              <a:ext uri="{FF2B5EF4-FFF2-40B4-BE49-F238E27FC236}">
                <a16:creationId xmlns:a16="http://schemas.microsoft.com/office/drawing/2014/main" id="{D02CAD9A-52FE-AE0C-6D2B-026D91126B1E}"/>
              </a:ext>
            </a:extLst>
          </p:cNvPr>
          <p:cNvSpPr>
            <a:spLocks noGrp="1"/>
          </p:cNvSpPr>
          <p:nvPr>
            <p:ph sz="quarter" idx="13"/>
          </p:nvPr>
        </p:nvSpPr>
        <p:spPr/>
        <p:txBody>
          <a:bodyPr/>
          <a:lstStyle/>
          <a:p>
            <a:r>
              <a:rPr lang="en-US" b="1" dirty="0"/>
              <a:t>Incident Period: </a:t>
            </a:r>
          </a:p>
          <a:p>
            <a:r>
              <a:rPr lang="en-US" b="1" dirty="0"/>
              <a:t>Declaration Date</a:t>
            </a:r>
            <a:r>
              <a:rPr lang="en-US" dirty="0"/>
              <a:t>: May 24, 2024</a:t>
            </a:r>
          </a:p>
          <a:p>
            <a:r>
              <a:rPr lang="en-US" b="1" dirty="0"/>
              <a:t>IA Counties</a:t>
            </a:r>
            <a:r>
              <a:rPr lang="en-US" dirty="0"/>
              <a:t>: Boone, </a:t>
            </a:r>
            <a:r>
              <a:rPr lang="en-US" sz="1800" dirty="0">
                <a:effectLst/>
                <a:latin typeface="Franklin Gothic Book" panose="020B0503020102020204" pitchFamily="34" charset="0"/>
                <a:ea typeface="Franklin Gothic Book" panose="020B0503020102020204" pitchFamily="34" charset="0"/>
                <a:cs typeface="Times New Roman" panose="02020603050405020304" pitchFamily="18" charset="0"/>
              </a:rPr>
              <a:t>Hancock, Kanawha, Marshall,</a:t>
            </a:r>
          </a:p>
          <a:p>
            <a:r>
              <a:rPr lang="en-US" sz="1800" dirty="0">
                <a:effectLst/>
                <a:latin typeface="Franklin Gothic Book" panose="020B0503020102020204" pitchFamily="34" charset="0"/>
                <a:ea typeface="Franklin Gothic Book" panose="020B0503020102020204" pitchFamily="34" charset="0"/>
                <a:cs typeface="Times New Roman" panose="02020603050405020304" pitchFamily="18" charset="0"/>
              </a:rPr>
              <a:t>Ohio, Roane, Wetzel and Wood </a:t>
            </a:r>
            <a:endParaRPr lang="en-US" dirty="0"/>
          </a:p>
          <a:p>
            <a:r>
              <a:rPr lang="en-US" b="1" dirty="0"/>
              <a:t>PA Counties</a:t>
            </a:r>
            <a:r>
              <a:rPr lang="en-US" dirty="0"/>
              <a:t>: </a:t>
            </a:r>
            <a:r>
              <a:rPr lang="en-US" sz="1800" dirty="0">
                <a:effectLst/>
                <a:latin typeface="Franklin Gothic Book" panose="020B0503020102020204" pitchFamily="34" charset="0"/>
                <a:ea typeface="Franklin Gothic Book" panose="020B0503020102020204" pitchFamily="34" charset="0"/>
                <a:cs typeface="Times New Roman" panose="02020603050405020304" pitchFamily="18" charset="0"/>
              </a:rPr>
              <a:t>Boone, Brooke, Doddridge, Gilmer, </a:t>
            </a:r>
          </a:p>
          <a:p>
            <a:r>
              <a:rPr lang="en-US" sz="1800" dirty="0">
                <a:effectLst/>
                <a:latin typeface="Franklin Gothic Book" panose="020B0503020102020204" pitchFamily="34" charset="0"/>
                <a:ea typeface="Franklin Gothic Book" panose="020B0503020102020204" pitchFamily="34" charset="0"/>
                <a:cs typeface="Times New Roman" panose="02020603050405020304" pitchFamily="18" charset="0"/>
              </a:rPr>
              <a:t>Hancock, Lincoln, Marshall, Ohio, Tyler, and Wetzel </a:t>
            </a:r>
            <a:endParaRPr lang="en-US" dirty="0"/>
          </a:p>
          <a:p>
            <a:endParaRPr lang="en-US" dirty="0"/>
          </a:p>
        </p:txBody>
      </p:sp>
      <p:sp>
        <p:nvSpPr>
          <p:cNvPr id="2" name="Title 1">
            <a:extLst>
              <a:ext uri="{FF2B5EF4-FFF2-40B4-BE49-F238E27FC236}">
                <a16:creationId xmlns:a16="http://schemas.microsoft.com/office/drawing/2014/main" id="{E545FCFF-6701-3B92-67B7-1FA6A58183D4}"/>
              </a:ext>
            </a:extLst>
          </p:cNvPr>
          <p:cNvSpPr>
            <a:spLocks noGrp="1"/>
          </p:cNvSpPr>
          <p:nvPr>
            <p:ph type="title"/>
          </p:nvPr>
        </p:nvSpPr>
        <p:spPr/>
        <p:txBody>
          <a:bodyPr/>
          <a:lstStyle/>
          <a:p>
            <a:r>
              <a:rPr lang="en-US" dirty="0"/>
              <a:t>DR-4787-WV</a:t>
            </a:r>
          </a:p>
        </p:txBody>
      </p:sp>
      <p:pic>
        <p:nvPicPr>
          <p:cNvPr id="7" name="Picture 6">
            <a:extLst>
              <a:ext uri="{FF2B5EF4-FFF2-40B4-BE49-F238E27FC236}">
                <a16:creationId xmlns:a16="http://schemas.microsoft.com/office/drawing/2014/main" id="{BB435E73-FB52-0F86-2AC3-2A898122C488}"/>
              </a:ext>
            </a:extLst>
          </p:cNvPr>
          <p:cNvPicPr>
            <a:picLocks noChangeAspect="1"/>
          </p:cNvPicPr>
          <p:nvPr/>
        </p:nvPicPr>
        <p:blipFill>
          <a:blip r:embed="rId2"/>
          <a:stretch>
            <a:fillRect/>
          </a:stretch>
        </p:blipFill>
        <p:spPr>
          <a:xfrm>
            <a:off x="5896303" y="1820143"/>
            <a:ext cx="5410200" cy="4167536"/>
          </a:xfrm>
          <a:prstGeom prst="rect">
            <a:avLst/>
          </a:prstGeom>
        </p:spPr>
      </p:pic>
    </p:spTree>
    <p:extLst>
      <p:ext uri="{BB962C8B-B14F-4D97-AF65-F5344CB8AC3E}">
        <p14:creationId xmlns:p14="http://schemas.microsoft.com/office/powerpoint/2010/main" val="3510641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1E75819-6C32-5E81-18C4-7ECFFA8B44CE}"/>
              </a:ext>
            </a:extLst>
          </p:cNvPr>
          <p:cNvSpPr>
            <a:spLocks noGrp="1"/>
          </p:cNvSpPr>
          <p:nvPr>
            <p:ph idx="1"/>
          </p:nvPr>
        </p:nvSpPr>
        <p:spPr>
          <a:xfrm>
            <a:off x="5431699" y="2281021"/>
            <a:ext cx="6559175" cy="3662780"/>
          </a:xfrm>
        </p:spPr>
        <p:txBody>
          <a:bodyPr/>
          <a:lstStyle/>
          <a:p>
            <a:r>
              <a:rPr lang="en-US" sz="2000" b="1" dirty="0"/>
              <a:t>IA Registrations </a:t>
            </a:r>
            <a:r>
              <a:rPr lang="en-US" sz="2000" dirty="0"/>
              <a:t>(to-date):590</a:t>
            </a:r>
          </a:p>
          <a:p>
            <a:r>
              <a:rPr lang="en-US" sz="2000" b="1" dirty="0"/>
              <a:t>IHP</a:t>
            </a:r>
            <a:r>
              <a:rPr lang="en-US" sz="2000" dirty="0"/>
              <a:t>: $2,312,111</a:t>
            </a:r>
          </a:p>
          <a:p>
            <a:r>
              <a:rPr lang="en-US" sz="2000" dirty="0"/>
              <a:t>IHP from EAS: $583,606</a:t>
            </a:r>
          </a:p>
          <a:p>
            <a:r>
              <a:rPr lang="en-US" sz="2000" b="1" dirty="0"/>
              <a:t>DRC Visits</a:t>
            </a:r>
            <a:r>
              <a:rPr lang="en-US" sz="2000" dirty="0"/>
              <a:t>: 568</a:t>
            </a:r>
          </a:p>
          <a:p>
            <a:r>
              <a:rPr lang="en-US" sz="2000" b="1" dirty="0"/>
              <a:t>Serious Needs Assistance</a:t>
            </a:r>
            <a:r>
              <a:rPr lang="en-US" sz="2000" dirty="0"/>
              <a:t>: 239 households for $179,250</a:t>
            </a:r>
          </a:p>
          <a:p>
            <a:r>
              <a:rPr lang="en-US" sz="2000" b="1" dirty="0"/>
              <a:t>Displacement Assistance</a:t>
            </a:r>
            <a:r>
              <a:rPr lang="en-US" sz="2000" dirty="0"/>
              <a:t>: 275 households for $411,950</a:t>
            </a:r>
          </a:p>
          <a:p>
            <a:r>
              <a:rPr lang="en-US" sz="2000" b="1" dirty="0"/>
              <a:t>Group Flood Insurance Program: </a:t>
            </a:r>
            <a:r>
              <a:rPr lang="en-US" sz="2000" dirty="0"/>
              <a:t>79</a:t>
            </a:r>
          </a:p>
          <a:p>
            <a:r>
              <a:rPr lang="en-US" sz="2000" b="1" dirty="0"/>
              <a:t>Projected PA Assistance (</a:t>
            </a:r>
            <a:r>
              <a:rPr lang="en-US" sz="2000" i="1" dirty="0"/>
              <a:t>federal share</a:t>
            </a:r>
            <a:r>
              <a:rPr lang="en-US" sz="2000" b="1" dirty="0"/>
              <a:t>)</a:t>
            </a:r>
            <a:r>
              <a:rPr lang="en-US" sz="2000" dirty="0"/>
              <a:t>: $16,578,640</a:t>
            </a:r>
          </a:p>
          <a:p>
            <a:endParaRPr lang="en-US" dirty="0"/>
          </a:p>
        </p:txBody>
      </p:sp>
      <p:pic>
        <p:nvPicPr>
          <p:cNvPr id="10" name="Picture Placeholder 9" descr="A person pointing at a paper&#10;&#10;Description automatically generated">
            <a:extLst>
              <a:ext uri="{FF2B5EF4-FFF2-40B4-BE49-F238E27FC236}">
                <a16:creationId xmlns:a16="http://schemas.microsoft.com/office/drawing/2014/main" id="{20D2134F-F703-6D46-1828-B56227C0A2F6}"/>
              </a:ext>
            </a:extLst>
          </p:cNvPr>
          <p:cNvPicPr>
            <a:picLocks noGrp="1" noChangeAspect="1"/>
          </p:cNvPicPr>
          <p:nvPr>
            <p:ph type="pic" sz="quarter" idx="13"/>
          </p:nvPr>
        </p:nvPicPr>
        <p:blipFill>
          <a:blip r:embed="rId2"/>
          <a:srcRect l="2802" r="2802"/>
          <a:stretch>
            <a:fillRect/>
          </a:stretch>
        </p:blipFill>
        <p:spPr/>
      </p:pic>
      <p:sp>
        <p:nvSpPr>
          <p:cNvPr id="2" name="Title 1">
            <a:extLst>
              <a:ext uri="{FF2B5EF4-FFF2-40B4-BE49-F238E27FC236}">
                <a16:creationId xmlns:a16="http://schemas.microsoft.com/office/drawing/2014/main" id="{CC2CF524-F93E-6E6A-EFF1-457BF240703E}"/>
              </a:ext>
            </a:extLst>
          </p:cNvPr>
          <p:cNvSpPr>
            <a:spLocks noGrp="1"/>
          </p:cNvSpPr>
          <p:nvPr>
            <p:ph type="title"/>
          </p:nvPr>
        </p:nvSpPr>
        <p:spPr/>
        <p:txBody>
          <a:bodyPr/>
          <a:lstStyle/>
          <a:p>
            <a:r>
              <a:rPr lang="en-US" sz="3200" dirty="0"/>
              <a:t>DR-4787 Assistance </a:t>
            </a:r>
            <a:r>
              <a:rPr lang="en-US" sz="3200" i="1" dirty="0"/>
              <a:t>(to-date)</a:t>
            </a:r>
            <a:endParaRPr lang="en-US" sz="3200" dirty="0"/>
          </a:p>
        </p:txBody>
      </p:sp>
      <p:sp>
        <p:nvSpPr>
          <p:cNvPr id="4" name="Slide Number Placeholder 3">
            <a:extLst>
              <a:ext uri="{FF2B5EF4-FFF2-40B4-BE49-F238E27FC236}">
                <a16:creationId xmlns:a16="http://schemas.microsoft.com/office/drawing/2014/main" id="{3D673895-21DD-BFF7-2CF2-448803FF6632}"/>
              </a:ext>
            </a:extLst>
          </p:cNvPr>
          <p:cNvSpPr>
            <a:spLocks noGrp="1"/>
          </p:cNvSpPr>
          <p:nvPr>
            <p:ph type="sldNum" sz="quarter" idx="12"/>
          </p:nvPr>
        </p:nvSpPr>
        <p:spPr/>
        <p:txBody>
          <a:bodyPr/>
          <a:lstStyle/>
          <a:p>
            <a:fld id="{8FCC257D-A786-9244-9E17-CE618C8B9275}" type="slidenum">
              <a:rPr lang="en-US" smtClean="0"/>
              <a:pPr/>
              <a:t>13</a:t>
            </a:fld>
            <a:endParaRPr lang="en-US" dirty="0"/>
          </a:p>
        </p:txBody>
      </p:sp>
    </p:spTree>
    <p:extLst>
      <p:ext uri="{BB962C8B-B14F-4D97-AF65-F5344CB8AC3E}">
        <p14:creationId xmlns:p14="http://schemas.microsoft.com/office/powerpoint/2010/main" val="2138928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C539480-7C9D-3434-BCFE-1ECA57FEA2A5}"/>
              </a:ext>
            </a:extLst>
          </p:cNvPr>
          <p:cNvSpPr>
            <a:spLocks noGrp="1"/>
          </p:cNvSpPr>
          <p:nvPr>
            <p:ph sz="half" idx="2"/>
          </p:nvPr>
        </p:nvSpPr>
        <p:spPr/>
        <p:txBody>
          <a:bodyPr/>
          <a:lstStyle/>
          <a:p>
            <a:pPr algn="l"/>
            <a:r>
              <a:rPr lang="en-US" dirty="0"/>
              <a:t>Pre and post IA reform messaging to survivors and the public</a:t>
            </a:r>
          </a:p>
          <a:p>
            <a:pPr algn="l"/>
            <a:r>
              <a:rPr lang="en-US" dirty="0"/>
              <a:t>Overlapping counties and multiple events </a:t>
            </a:r>
          </a:p>
          <a:p>
            <a:pPr algn="l"/>
            <a:r>
              <a:rPr lang="en-US" dirty="0"/>
              <a:t>Limited staffing availability</a:t>
            </a:r>
          </a:p>
          <a:p>
            <a:pPr algn="l"/>
            <a:r>
              <a:rPr lang="en-US" dirty="0"/>
              <a:t>IA add-on for Boone County </a:t>
            </a:r>
          </a:p>
        </p:txBody>
      </p:sp>
      <p:sp>
        <p:nvSpPr>
          <p:cNvPr id="8" name="Text Placeholder 7">
            <a:extLst>
              <a:ext uri="{FF2B5EF4-FFF2-40B4-BE49-F238E27FC236}">
                <a16:creationId xmlns:a16="http://schemas.microsoft.com/office/drawing/2014/main" id="{42D21534-0D42-559F-5FFF-106F4BE89F9D}"/>
              </a:ext>
            </a:extLst>
          </p:cNvPr>
          <p:cNvSpPr>
            <a:spLocks noGrp="1"/>
          </p:cNvSpPr>
          <p:nvPr>
            <p:ph type="body" sz="quarter" idx="3"/>
          </p:nvPr>
        </p:nvSpPr>
        <p:spPr/>
        <p:txBody>
          <a:bodyPr/>
          <a:lstStyle/>
          <a:p>
            <a:r>
              <a:rPr lang="en-US" dirty="0"/>
              <a:t>Best Practices </a:t>
            </a:r>
          </a:p>
        </p:txBody>
      </p:sp>
      <p:sp>
        <p:nvSpPr>
          <p:cNvPr id="9" name="Content Placeholder 8">
            <a:extLst>
              <a:ext uri="{FF2B5EF4-FFF2-40B4-BE49-F238E27FC236}">
                <a16:creationId xmlns:a16="http://schemas.microsoft.com/office/drawing/2014/main" id="{2A9FD8E7-8192-5B6D-EC3C-91E5CD09FC8C}"/>
              </a:ext>
            </a:extLst>
          </p:cNvPr>
          <p:cNvSpPr>
            <a:spLocks noGrp="1"/>
          </p:cNvSpPr>
          <p:nvPr>
            <p:ph sz="quarter" idx="4"/>
          </p:nvPr>
        </p:nvSpPr>
        <p:spPr/>
        <p:txBody>
          <a:bodyPr/>
          <a:lstStyle/>
          <a:p>
            <a:r>
              <a:rPr lang="en-US" dirty="0"/>
              <a:t>Utilizing WV FIT staff to pre-plan and staff events</a:t>
            </a:r>
          </a:p>
          <a:p>
            <a:r>
              <a:rPr lang="en-US" dirty="0"/>
              <a:t>Higher quality tents and equipment for mobile DRCs </a:t>
            </a:r>
          </a:p>
          <a:p>
            <a:r>
              <a:rPr lang="en-US" dirty="0"/>
              <a:t>Orientation for staff to better understand culture of WV</a:t>
            </a:r>
          </a:p>
        </p:txBody>
      </p:sp>
      <p:sp>
        <p:nvSpPr>
          <p:cNvPr id="10" name="Text Placeholder 9">
            <a:extLst>
              <a:ext uri="{FF2B5EF4-FFF2-40B4-BE49-F238E27FC236}">
                <a16:creationId xmlns:a16="http://schemas.microsoft.com/office/drawing/2014/main" id="{456CAAB2-3E05-EF7A-4F48-EF9F0AC15EA7}"/>
              </a:ext>
            </a:extLst>
          </p:cNvPr>
          <p:cNvSpPr>
            <a:spLocks noGrp="1"/>
          </p:cNvSpPr>
          <p:nvPr>
            <p:ph type="body" sz="quarter" idx="12"/>
          </p:nvPr>
        </p:nvSpPr>
        <p:spPr/>
        <p:txBody>
          <a:bodyPr/>
          <a:lstStyle/>
          <a:p>
            <a:r>
              <a:rPr lang="en-US" dirty="0"/>
              <a:t>Challenges</a:t>
            </a:r>
          </a:p>
        </p:txBody>
      </p:sp>
      <p:sp>
        <p:nvSpPr>
          <p:cNvPr id="5" name="Slide Number Placeholder 4">
            <a:extLst>
              <a:ext uri="{FF2B5EF4-FFF2-40B4-BE49-F238E27FC236}">
                <a16:creationId xmlns:a16="http://schemas.microsoft.com/office/drawing/2014/main" id="{64805E7C-0E04-5BC7-B694-FCB799DE529C}"/>
              </a:ext>
            </a:extLst>
          </p:cNvPr>
          <p:cNvSpPr>
            <a:spLocks noGrp="1"/>
          </p:cNvSpPr>
          <p:nvPr>
            <p:ph type="sldNum" sz="quarter" idx="13"/>
          </p:nvPr>
        </p:nvSpPr>
        <p:spPr/>
        <p:txBody>
          <a:bodyPr/>
          <a:lstStyle/>
          <a:p>
            <a:fld id="{8FCC257D-A786-9244-9E17-CE618C8B9275}" type="slidenum">
              <a:rPr lang="en-US" smtClean="0"/>
              <a:pPr/>
              <a:t>14</a:t>
            </a:fld>
            <a:endParaRPr lang="en-US" dirty="0"/>
          </a:p>
        </p:txBody>
      </p:sp>
      <p:sp>
        <p:nvSpPr>
          <p:cNvPr id="6" name="Title 5">
            <a:extLst>
              <a:ext uri="{FF2B5EF4-FFF2-40B4-BE49-F238E27FC236}">
                <a16:creationId xmlns:a16="http://schemas.microsoft.com/office/drawing/2014/main" id="{EDEADCD2-3EB7-E4E0-1618-B8D99EC7C26D}"/>
              </a:ext>
            </a:extLst>
          </p:cNvPr>
          <p:cNvSpPr>
            <a:spLocks noGrp="1"/>
          </p:cNvSpPr>
          <p:nvPr>
            <p:ph type="title"/>
          </p:nvPr>
        </p:nvSpPr>
        <p:spPr/>
        <p:txBody>
          <a:bodyPr/>
          <a:lstStyle/>
          <a:p>
            <a:r>
              <a:rPr lang="en-US" dirty="0"/>
              <a:t>DR-4787</a:t>
            </a:r>
          </a:p>
        </p:txBody>
      </p:sp>
    </p:spTree>
    <p:extLst>
      <p:ext uri="{BB962C8B-B14F-4D97-AF65-F5344CB8AC3E}">
        <p14:creationId xmlns:p14="http://schemas.microsoft.com/office/powerpoint/2010/main" val="3235623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EA0CC-548F-175F-1D61-F55813041721}"/>
              </a:ext>
            </a:extLst>
          </p:cNvPr>
          <p:cNvSpPr>
            <a:spLocks noGrp="1"/>
          </p:cNvSpPr>
          <p:nvPr>
            <p:ph type="title"/>
          </p:nvPr>
        </p:nvSpPr>
        <p:spPr/>
        <p:txBody>
          <a:bodyPr/>
          <a:lstStyle/>
          <a:p>
            <a:r>
              <a:rPr lang="en-US" dirty="0"/>
              <a:t>Disaster Survivor Assistance</a:t>
            </a:r>
          </a:p>
        </p:txBody>
      </p:sp>
      <p:sp>
        <p:nvSpPr>
          <p:cNvPr id="4" name="Slide Number Placeholder 3">
            <a:extLst>
              <a:ext uri="{FF2B5EF4-FFF2-40B4-BE49-F238E27FC236}">
                <a16:creationId xmlns:a16="http://schemas.microsoft.com/office/drawing/2014/main" id="{06006859-4E20-43BF-6771-8D4B2587DEB2}"/>
              </a:ext>
            </a:extLst>
          </p:cNvPr>
          <p:cNvSpPr>
            <a:spLocks noGrp="1"/>
          </p:cNvSpPr>
          <p:nvPr>
            <p:ph type="sldNum" sz="quarter" idx="12"/>
          </p:nvPr>
        </p:nvSpPr>
        <p:spPr/>
        <p:txBody>
          <a:bodyPr/>
          <a:lstStyle/>
          <a:p>
            <a:fld id="{8FCC257D-A786-9244-9E17-CE618C8B9275}" type="slidenum">
              <a:rPr lang="en-US" smtClean="0"/>
              <a:pPr/>
              <a:t>15</a:t>
            </a:fld>
            <a:endParaRPr lang="en-US" dirty="0"/>
          </a:p>
        </p:txBody>
      </p:sp>
      <p:sp>
        <p:nvSpPr>
          <p:cNvPr id="7" name="Text Placeholder 6">
            <a:extLst>
              <a:ext uri="{FF2B5EF4-FFF2-40B4-BE49-F238E27FC236}">
                <a16:creationId xmlns:a16="http://schemas.microsoft.com/office/drawing/2014/main" id="{8ECB1D5B-F298-7118-4FD6-C57452138E26}"/>
              </a:ext>
            </a:extLst>
          </p:cNvPr>
          <p:cNvSpPr>
            <a:spLocks noGrp="1"/>
          </p:cNvSpPr>
          <p:nvPr>
            <p:ph type="body" sz="quarter" idx="17"/>
          </p:nvPr>
        </p:nvSpPr>
        <p:spPr>
          <a:xfrm>
            <a:off x="792340" y="3017520"/>
            <a:ext cx="2848671" cy="3006090"/>
          </a:xfrm>
        </p:spPr>
        <p:txBody>
          <a:bodyPr/>
          <a:lstStyle/>
          <a:p>
            <a:r>
              <a:rPr lang="en-US" sz="1800" b="1" u="sng" dirty="0"/>
              <a:t>DR-4756</a:t>
            </a:r>
          </a:p>
          <a:p>
            <a:endParaRPr lang="en-US" sz="1800" b="1" dirty="0"/>
          </a:p>
          <a:p>
            <a:pPr marL="285750" indent="-285750" algn="l">
              <a:buFont typeface="Arial" panose="020B0604020202020204" pitchFamily="34" charset="0"/>
              <a:buChar char="•"/>
            </a:pPr>
            <a:r>
              <a:rPr lang="en-US" b="1" dirty="0"/>
              <a:t>Homes Visited: 2,800</a:t>
            </a:r>
          </a:p>
          <a:p>
            <a:pPr marL="285750" indent="-285750" algn="l">
              <a:buFont typeface="Arial" panose="020B0604020202020204" pitchFamily="34" charset="0"/>
              <a:buChar char="•"/>
            </a:pPr>
            <a:r>
              <a:rPr lang="en-US" b="1" dirty="0"/>
              <a:t>Survivor Interactions: 1,074</a:t>
            </a:r>
          </a:p>
          <a:p>
            <a:pPr marL="285750" indent="-285750" algn="l">
              <a:buFont typeface="Arial" panose="020B0604020202020204" pitchFamily="34" charset="0"/>
              <a:buChar char="•"/>
            </a:pPr>
            <a:r>
              <a:rPr lang="en-US" b="1" dirty="0"/>
              <a:t>Registrations: 77</a:t>
            </a:r>
          </a:p>
          <a:p>
            <a:pPr marL="285750" indent="-285750" algn="l">
              <a:buFont typeface="Arial" panose="020B0604020202020204" pitchFamily="34" charset="0"/>
              <a:buChar char="•"/>
            </a:pPr>
            <a:r>
              <a:rPr lang="en-US" b="1" dirty="0"/>
              <a:t>Community Contacts: 89</a:t>
            </a:r>
          </a:p>
        </p:txBody>
      </p:sp>
      <p:sp>
        <p:nvSpPr>
          <p:cNvPr id="9" name="Text Placeholder 8">
            <a:extLst>
              <a:ext uri="{FF2B5EF4-FFF2-40B4-BE49-F238E27FC236}">
                <a16:creationId xmlns:a16="http://schemas.microsoft.com/office/drawing/2014/main" id="{524D7983-AECC-450A-22A1-03027F7908A4}"/>
              </a:ext>
            </a:extLst>
          </p:cNvPr>
          <p:cNvSpPr>
            <a:spLocks noGrp="1"/>
          </p:cNvSpPr>
          <p:nvPr>
            <p:ph type="body" sz="quarter" idx="19"/>
          </p:nvPr>
        </p:nvSpPr>
        <p:spPr>
          <a:xfrm>
            <a:off x="4667860" y="3017520"/>
            <a:ext cx="2933221" cy="2737243"/>
          </a:xfrm>
        </p:spPr>
        <p:txBody>
          <a:bodyPr/>
          <a:lstStyle/>
          <a:p>
            <a:r>
              <a:rPr lang="en-US" sz="1800" b="1" u="sng" dirty="0"/>
              <a:t>DR-4783</a:t>
            </a:r>
          </a:p>
          <a:p>
            <a:endParaRPr lang="en-US" sz="1800" b="1" u="sng" dirty="0"/>
          </a:p>
          <a:p>
            <a:pPr marL="285750" indent="-285750" algn="l">
              <a:buFont typeface="Arial" panose="020B0604020202020204" pitchFamily="34" charset="0"/>
              <a:buChar char="•"/>
            </a:pPr>
            <a:r>
              <a:rPr lang="en-US" b="1" dirty="0"/>
              <a:t>Homes Visited: 22,289</a:t>
            </a:r>
          </a:p>
          <a:p>
            <a:pPr marL="285750" indent="-285750" algn="l">
              <a:buFont typeface="Arial" panose="020B0604020202020204" pitchFamily="34" charset="0"/>
              <a:buChar char="•"/>
            </a:pPr>
            <a:r>
              <a:rPr lang="en-US" b="1" dirty="0"/>
              <a:t>Survivor Interactions: 5,699</a:t>
            </a:r>
          </a:p>
          <a:p>
            <a:pPr marL="285750" indent="-285750" algn="l">
              <a:buFont typeface="Arial" panose="020B0604020202020204" pitchFamily="34" charset="0"/>
              <a:buChar char="•"/>
            </a:pPr>
            <a:r>
              <a:rPr lang="en-US" b="1" dirty="0"/>
              <a:t>Registrations: 280</a:t>
            </a:r>
          </a:p>
          <a:p>
            <a:pPr marL="285750" indent="-285750" algn="l">
              <a:buFont typeface="Arial" panose="020B0604020202020204" pitchFamily="34" charset="0"/>
              <a:buChar char="•"/>
            </a:pPr>
            <a:r>
              <a:rPr lang="en-US" b="1" dirty="0"/>
              <a:t>Community Contacts: 490</a:t>
            </a:r>
          </a:p>
          <a:p>
            <a:endParaRPr lang="en-US" b="1" dirty="0"/>
          </a:p>
        </p:txBody>
      </p:sp>
      <p:sp>
        <p:nvSpPr>
          <p:cNvPr id="11" name="Text Placeholder 10">
            <a:extLst>
              <a:ext uri="{FF2B5EF4-FFF2-40B4-BE49-F238E27FC236}">
                <a16:creationId xmlns:a16="http://schemas.microsoft.com/office/drawing/2014/main" id="{2D6ED658-7081-2646-4945-04B0B44A647D}"/>
              </a:ext>
            </a:extLst>
          </p:cNvPr>
          <p:cNvSpPr>
            <a:spLocks noGrp="1"/>
          </p:cNvSpPr>
          <p:nvPr>
            <p:ph type="body" sz="quarter" idx="21"/>
          </p:nvPr>
        </p:nvSpPr>
        <p:spPr>
          <a:xfrm>
            <a:off x="8627930" y="3040380"/>
            <a:ext cx="2933221" cy="2737243"/>
          </a:xfrm>
        </p:spPr>
        <p:txBody>
          <a:bodyPr/>
          <a:lstStyle/>
          <a:p>
            <a:r>
              <a:rPr lang="en-US" sz="1800" b="1" u="sng" dirty="0"/>
              <a:t>DR-4787</a:t>
            </a:r>
          </a:p>
          <a:p>
            <a:endParaRPr lang="en-US" sz="1800" b="1" dirty="0"/>
          </a:p>
          <a:p>
            <a:pPr marL="285750" indent="-285750" algn="l">
              <a:buFont typeface="Arial" panose="020B0604020202020204" pitchFamily="34" charset="0"/>
              <a:buChar char="•"/>
            </a:pPr>
            <a:r>
              <a:rPr lang="en-US" b="1" dirty="0"/>
              <a:t>Homes Visited: 4,107</a:t>
            </a:r>
          </a:p>
          <a:p>
            <a:pPr marL="285750" indent="-285750" algn="l">
              <a:buFont typeface="Arial" panose="020B0604020202020204" pitchFamily="34" charset="0"/>
              <a:buChar char="•"/>
            </a:pPr>
            <a:r>
              <a:rPr lang="en-US" b="1" dirty="0"/>
              <a:t>Survivor Interactions: 1,347</a:t>
            </a:r>
          </a:p>
          <a:p>
            <a:pPr marL="285750" indent="-285750" algn="l">
              <a:buFont typeface="Arial" panose="020B0604020202020204" pitchFamily="34" charset="0"/>
              <a:buChar char="•"/>
            </a:pPr>
            <a:r>
              <a:rPr lang="en-US" b="1" dirty="0"/>
              <a:t>Registrations: 73</a:t>
            </a:r>
          </a:p>
          <a:p>
            <a:pPr marL="285750" indent="-285750" algn="l">
              <a:buFont typeface="Arial" panose="020B0604020202020204" pitchFamily="34" charset="0"/>
              <a:buChar char="•"/>
            </a:pPr>
            <a:r>
              <a:rPr lang="en-US" b="1" dirty="0"/>
              <a:t>Community Contacts: 374</a:t>
            </a:r>
          </a:p>
          <a:p>
            <a:endParaRPr lang="en-US" b="1" dirty="0"/>
          </a:p>
        </p:txBody>
      </p:sp>
    </p:spTree>
    <p:extLst>
      <p:ext uri="{BB962C8B-B14F-4D97-AF65-F5344CB8AC3E}">
        <p14:creationId xmlns:p14="http://schemas.microsoft.com/office/powerpoint/2010/main" val="474887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2E75E-CF03-676A-3131-55BD4A0B2D41}"/>
              </a:ext>
            </a:extLst>
          </p:cNvPr>
          <p:cNvSpPr>
            <a:spLocks noGrp="1"/>
          </p:cNvSpPr>
          <p:nvPr>
            <p:ph type="title"/>
          </p:nvPr>
        </p:nvSpPr>
        <p:spPr/>
        <p:txBody>
          <a:bodyPr/>
          <a:lstStyle/>
          <a:p>
            <a:r>
              <a:rPr lang="en-US" dirty="0"/>
              <a:t>Enhanced Applicant Services</a:t>
            </a:r>
          </a:p>
        </p:txBody>
      </p:sp>
      <p:sp>
        <p:nvSpPr>
          <p:cNvPr id="4" name="Slide Number Placeholder 3">
            <a:extLst>
              <a:ext uri="{FF2B5EF4-FFF2-40B4-BE49-F238E27FC236}">
                <a16:creationId xmlns:a16="http://schemas.microsoft.com/office/drawing/2014/main" id="{A945B2CC-8F6E-0998-C3EB-4AE121EFBE05}"/>
              </a:ext>
            </a:extLst>
          </p:cNvPr>
          <p:cNvSpPr>
            <a:spLocks noGrp="1"/>
          </p:cNvSpPr>
          <p:nvPr>
            <p:ph type="sldNum" sz="quarter" idx="12"/>
          </p:nvPr>
        </p:nvSpPr>
        <p:spPr/>
        <p:txBody>
          <a:bodyPr/>
          <a:lstStyle/>
          <a:p>
            <a:fld id="{8FCC257D-A786-9244-9E17-CE618C8B9275}" type="slidenum">
              <a:rPr lang="en-US" smtClean="0"/>
              <a:pPr/>
              <a:t>16</a:t>
            </a:fld>
            <a:endParaRPr lang="en-US" dirty="0"/>
          </a:p>
        </p:txBody>
      </p:sp>
      <p:sp>
        <p:nvSpPr>
          <p:cNvPr id="8" name="Content Placeholder 7">
            <a:extLst>
              <a:ext uri="{FF2B5EF4-FFF2-40B4-BE49-F238E27FC236}">
                <a16:creationId xmlns:a16="http://schemas.microsoft.com/office/drawing/2014/main" id="{F24F2C99-99C1-2781-25FA-E025DFB87E70}"/>
              </a:ext>
            </a:extLst>
          </p:cNvPr>
          <p:cNvSpPr>
            <a:spLocks noGrp="1"/>
          </p:cNvSpPr>
          <p:nvPr>
            <p:ph sz="quarter" idx="13"/>
          </p:nvPr>
        </p:nvSpPr>
        <p:spPr/>
        <p:txBody>
          <a:bodyPr/>
          <a:lstStyle/>
          <a:p>
            <a:pPr marL="285750" indent="-285750">
              <a:buFont typeface="Arial" panose="020B0604020202020204" pitchFamily="34" charset="0"/>
              <a:buChar char="•"/>
            </a:pPr>
            <a:r>
              <a:rPr lang="en-US" dirty="0"/>
              <a:t>FEMA’s Enhanced Applicant Services (EAS) is tasked with locating applicants challenged by navigating the application and appeals process.</a:t>
            </a:r>
          </a:p>
          <a:p>
            <a:pPr marL="285750" indent="-285750">
              <a:buFont typeface="Arial" panose="020B0604020202020204" pitchFamily="34" charset="0"/>
              <a:buChar char="•"/>
            </a:pPr>
            <a:r>
              <a:rPr lang="en-US" b="0" i="0" dirty="0">
                <a:solidFill>
                  <a:srgbClr val="1B1B1B"/>
                </a:solidFill>
                <a:effectLst/>
              </a:rPr>
              <a:t>IA Specialists reached out to survivors whose applications lacked documentation, such as proof of ownership and occupancy, or populations who required additional support, including people with access or functional needs, people 65 years of age or older, with zero or low income, or those who may have difficulty understanding and advancing through the recovery process.</a:t>
            </a:r>
          </a:p>
          <a:p>
            <a:pPr marL="285750" indent="-285750">
              <a:buFont typeface="Arial" panose="020B0604020202020204" pitchFamily="34" charset="0"/>
              <a:buChar char="•"/>
            </a:pPr>
            <a:endParaRPr lang="en-US" b="1" dirty="0"/>
          </a:p>
        </p:txBody>
      </p:sp>
      <p:graphicFrame>
        <p:nvGraphicFramePr>
          <p:cNvPr id="17" name="Table 16">
            <a:extLst>
              <a:ext uri="{FF2B5EF4-FFF2-40B4-BE49-F238E27FC236}">
                <a16:creationId xmlns:a16="http://schemas.microsoft.com/office/drawing/2014/main" id="{3B9D9CD5-8942-8CC0-D37F-0C3040508C52}"/>
              </a:ext>
            </a:extLst>
          </p:cNvPr>
          <p:cNvGraphicFramePr>
            <a:graphicFrameLocks noGrp="1"/>
          </p:cNvGraphicFramePr>
          <p:nvPr>
            <p:extLst>
              <p:ext uri="{D42A27DB-BD31-4B8C-83A1-F6EECF244321}">
                <p14:modId xmlns:p14="http://schemas.microsoft.com/office/powerpoint/2010/main" val="3768822650"/>
              </p:ext>
            </p:extLst>
          </p:nvPr>
        </p:nvGraphicFramePr>
        <p:xfrm>
          <a:off x="2030719" y="4302080"/>
          <a:ext cx="8127999" cy="143256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785352568"/>
                    </a:ext>
                  </a:extLst>
                </a:gridCol>
                <a:gridCol w="2709333">
                  <a:extLst>
                    <a:ext uri="{9D8B030D-6E8A-4147-A177-3AD203B41FA5}">
                      <a16:colId xmlns:a16="http://schemas.microsoft.com/office/drawing/2014/main" val="3413739676"/>
                    </a:ext>
                  </a:extLst>
                </a:gridCol>
                <a:gridCol w="2709333">
                  <a:extLst>
                    <a:ext uri="{9D8B030D-6E8A-4147-A177-3AD203B41FA5}">
                      <a16:colId xmlns:a16="http://schemas.microsoft.com/office/drawing/2014/main" val="1611770048"/>
                    </a:ext>
                  </a:extLst>
                </a:gridCol>
              </a:tblGrid>
              <a:tr h="0">
                <a:tc gridSpan="3">
                  <a:txBody>
                    <a:bodyPr/>
                    <a:lstStyle/>
                    <a:p>
                      <a:pPr algn="ctr"/>
                      <a:r>
                        <a:rPr lang="en-US" sz="2800" dirty="0"/>
                        <a:t>EAS Funding Summary</a:t>
                      </a:r>
                    </a:p>
                  </a:txBody>
                  <a:tcPr>
                    <a:solidFill>
                      <a:schemeClr val="tx2"/>
                    </a:solidFill>
                  </a:tcPr>
                </a:tc>
                <a:tc hMerge="1">
                  <a:txBody>
                    <a:bodyPr/>
                    <a:lstStyle/>
                    <a:p>
                      <a:pPr algn="ctr"/>
                      <a:endParaRPr lang="en-US" sz="2400" dirty="0"/>
                    </a:p>
                  </a:txBody>
                  <a:tcPr/>
                </a:tc>
                <a:tc hMerge="1">
                  <a:txBody>
                    <a:bodyPr/>
                    <a:lstStyle/>
                    <a:p>
                      <a:pPr algn="ctr"/>
                      <a:endParaRPr lang="en-US" sz="2400" dirty="0"/>
                    </a:p>
                  </a:txBody>
                  <a:tcPr/>
                </a:tc>
                <a:extLst>
                  <a:ext uri="{0D108BD9-81ED-4DB2-BD59-A6C34878D82A}">
                    <a16:rowId xmlns:a16="http://schemas.microsoft.com/office/drawing/2014/main" val="4062844906"/>
                  </a:ext>
                </a:extLst>
              </a:tr>
              <a:tr h="290406">
                <a:tc>
                  <a:txBody>
                    <a:bodyPr/>
                    <a:lstStyle/>
                    <a:p>
                      <a:pPr algn="ctr"/>
                      <a:r>
                        <a:rPr lang="en-US" sz="2400" b="1" dirty="0"/>
                        <a:t>DR-4756</a:t>
                      </a:r>
                    </a:p>
                  </a:txBody>
                  <a:tcPr/>
                </a:tc>
                <a:tc>
                  <a:txBody>
                    <a:bodyPr/>
                    <a:lstStyle/>
                    <a:p>
                      <a:pPr algn="ctr"/>
                      <a:r>
                        <a:rPr lang="en-US" sz="2400" b="1" dirty="0"/>
                        <a:t>DR-4783</a:t>
                      </a:r>
                    </a:p>
                  </a:txBody>
                  <a:tcPr/>
                </a:tc>
                <a:tc>
                  <a:txBody>
                    <a:bodyPr/>
                    <a:lstStyle/>
                    <a:p>
                      <a:pPr algn="ctr"/>
                      <a:r>
                        <a:rPr lang="en-US" sz="2400" b="1" dirty="0"/>
                        <a:t>DR-4787</a:t>
                      </a:r>
                    </a:p>
                  </a:txBody>
                  <a:tcPr/>
                </a:tc>
                <a:extLst>
                  <a:ext uri="{0D108BD9-81ED-4DB2-BD59-A6C34878D82A}">
                    <a16:rowId xmlns:a16="http://schemas.microsoft.com/office/drawing/2014/main" val="432328079"/>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t>$772,512</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t>$1,483,147</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t>$583,606</a:t>
                      </a:r>
                    </a:p>
                  </a:txBody>
                  <a:tcPr/>
                </a:tc>
                <a:extLst>
                  <a:ext uri="{0D108BD9-81ED-4DB2-BD59-A6C34878D82A}">
                    <a16:rowId xmlns:a16="http://schemas.microsoft.com/office/drawing/2014/main" val="1026339678"/>
                  </a:ext>
                </a:extLst>
              </a:tr>
            </a:tbl>
          </a:graphicData>
        </a:graphic>
      </p:graphicFrame>
    </p:spTree>
    <p:extLst>
      <p:ext uri="{BB962C8B-B14F-4D97-AF65-F5344CB8AC3E}">
        <p14:creationId xmlns:p14="http://schemas.microsoft.com/office/powerpoint/2010/main" val="3433570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62846-7A87-32DE-45F8-2D002C70E377}"/>
              </a:ext>
            </a:extLst>
          </p:cNvPr>
          <p:cNvSpPr>
            <a:spLocks noGrp="1"/>
          </p:cNvSpPr>
          <p:nvPr>
            <p:ph type="title"/>
          </p:nvPr>
        </p:nvSpPr>
        <p:spPr/>
        <p:txBody>
          <a:bodyPr/>
          <a:lstStyle/>
          <a:p>
            <a:r>
              <a:rPr lang="en-US" dirty="0"/>
              <a:t>Disability Integration</a:t>
            </a:r>
          </a:p>
        </p:txBody>
      </p:sp>
      <p:sp>
        <p:nvSpPr>
          <p:cNvPr id="4" name="Slide Number Placeholder 3">
            <a:extLst>
              <a:ext uri="{FF2B5EF4-FFF2-40B4-BE49-F238E27FC236}">
                <a16:creationId xmlns:a16="http://schemas.microsoft.com/office/drawing/2014/main" id="{5D25D1A0-3C32-43D7-7AF3-C5377DB065CF}"/>
              </a:ext>
            </a:extLst>
          </p:cNvPr>
          <p:cNvSpPr>
            <a:spLocks noGrp="1"/>
          </p:cNvSpPr>
          <p:nvPr>
            <p:ph type="sldNum" sz="quarter" idx="12"/>
          </p:nvPr>
        </p:nvSpPr>
        <p:spPr/>
        <p:txBody>
          <a:bodyPr/>
          <a:lstStyle/>
          <a:p>
            <a:fld id="{8FCC257D-A786-9244-9E17-CE618C8B9275}" type="slidenum">
              <a:rPr lang="en-US" smtClean="0"/>
              <a:pPr/>
              <a:t>17</a:t>
            </a:fld>
            <a:endParaRPr lang="en-US" dirty="0"/>
          </a:p>
        </p:txBody>
      </p:sp>
      <p:sp>
        <p:nvSpPr>
          <p:cNvPr id="5" name="Content Placeholder 4">
            <a:extLst>
              <a:ext uri="{FF2B5EF4-FFF2-40B4-BE49-F238E27FC236}">
                <a16:creationId xmlns:a16="http://schemas.microsoft.com/office/drawing/2014/main" id="{8CD78F22-69B0-FE81-2644-3D8C1E73934F}"/>
              </a:ext>
            </a:extLst>
          </p:cNvPr>
          <p:cNvSpPr>
            <a:spLocks noGrp="1"/>
          </p:cNvSpPr>
          <p:nvPr>
            <p:ph sz="quarter" idx="13"/>
          </p:nvPr>
        </p:nvSpPr>
        <p:spPr>
          <a:xfrm>
            <a:off x="677249" y="1936650"/>
            <a:ext cx="10828338" cy="4514850"/>
          </a:xfrm>
        </p:spPr>
        <p:txBody>
          <a:bodyPr/>
          <a:lstStyle/>
          <a:p>
            <a:pPr marL="285750" indent="-285750">
              <a:buFont typeface="Arial" panose="020B0604020202020204" pitchFamily="34" charset="0"/>
              <a:buChar char="•"/>
            </a:pPr>
            <a:r>
              <a:rPr lang="en-US" sz="2000" b="0" i="0" u="none" strike="noStrike" baseline="0" dirty="0">
                <a:solidFill>
                  <a:srgbClr val="000000"/>
                </a:solidFill>
              </a:rPr>
              <a:t>Provided disability subject matter expertise to disaster leadership and FEMA program areas</a:t>
            </a:r>
          </a:p>
          <a:p>
            <a:pPr marL="285750" indent="-285750">
              <a:buFont typeface="Arial" panose="020B0604020202020204" pitchFamily="34" charset="0"/>
              <a:buChar char="•"/>
            </a:pPr>
            <a:r>
              <a:rPr lang="en-US" sz="2000" b="0" i="0" u="none" strike="noStrike" baseline="0" dirty="0">
                <a:solidFill>
                  <a:srgbClr val="000000"/>
                </a:solidFill>
              </a:rPr>
              <a:t>Provided data analysis to enable FEMA Programs to meet the needs of people with disabilities impacted by the disaster</a:t>
            </a:r>
          </a:p>
          <a:p>
            <a:pPr marL="285750" indent="-285750">
              <a:buFont typeface="Arial" panose="020B0604020202020204" pitchFamily="34" charset="0"/>
              <a:buChar char="•"/>
            </a:pPr>
            <a:r>
              <a:rPr lang="en-US" sz="2000" b="0" i="0" u="none" strike="noStrike" baseline="0" dirty="0">
                <a:solidFill>
                  <a:srgbClr val="000000"/>
                </a:solidFill>
              </a:rPr>
              <a:t>Assisted with navigating the FEMA sequence of delivery and shortening the recovery of survivors with disabilities and their families. </a:t>
            </a:r>
          </a:p>
          <a:p>
            <a:pPr marL="285750" indent="-285750">
              <a:buFont typeface="Arial" panose="020B0604020202020204" pitchFamily="34" charset="0"/>
              <a:buChar char="•"/>
            </a:pPr>
            <a:r>
              <a:rPr lang="en-US" sz="2000" b="0" i="0" u="none" strike="noStrike" baseline="0" dirty="0">
                <a:solidFill>
                  <a:srgbClr val="000000"/>
                </a:solidFill>
              </a:rPr>
              <a:t>Assisted IA operations to identify unmet needs of people with disabilities impacted by the disaster through: </a:t>
            </a:r>
          </a:p>
          <a:p>
            <a:pPr marL="742950" lvl="1" indent="-285750">
              <a:buFont typeface="Arial" panose="020B0604020202020204" pitchFamily="34" charset="0"/>
              <a:buChar char="•"/>
            </a:pPr>
            <a:r>
              <a:rPr lang="en-US" sz="2000" b="0" i="0" u="none" strike="noStrike" baseline="0" dirty="0">
                <a:solidFill>
                  <a:srgbClr val="000000"/>
                </a:solidFill>
              </a:rPr>
              <a:t>Communications with local disability organizations and service providers</a:t>
            </a:r>
          </a:p>
          <a:p>
            <a:pPr marL="742950" lvl="1" indent="-285750">
              <a:buFont typeface="Arial" panose="020B0604020202020204" pitchFamily="34" charset="0"/>
              <a:buChar char="•"/>
            </a:pPr>
            <a:r>
              <a:rPr lang="en-US" sz="2000" b="0" i="0" u="none" strike="noStrike" baseline="0" dirty="0">
                <a:solidFill>
                  <a:srgbClr val="000000"/>
                </a:solidFill>
              </a:rPr>
              <a:t>Communicating situational awareness to IA staff</a:t>
            </a:r>
          </a:p>
          <a:p>
            <a:pPr marL="742950" lvl="1" indent="-285750">
              <a:buFont typeface="Arial" panose="020B0604020202020204" pitchFamily="34" charset="0"/>
              <a:buChar char="•"/>
            </a:pPr>
            <a:r>
              <a:rPr lang="en-US" sz="2000" b="0" i="0" u="none" strike="noStrike" baseline="0" dirty="0">
                <a:solidFill>
                  <a:srgbClr val="000000"/>
                </a:solidFill>
              </a:rPr>
              <a:t>Provided training and programmatic recommendations to relevant FEMA Program areas</a:t>
            </a:r>
          </a:p>
          <a:p>
            <a:endParaRPr lang="en-US" dirty="0"/>
          </a:p>
        </p:txBody>
      </p:sp>
    </p:spTree>
    <p:extLst>
      <p:ext uri="{BB962C8B-B14F-4D97-AF65-F5344CB8AC3E}">
        <p14:creationId xmlns:p14="http://schemas.microsoft.com/office/powerpoint/2010/main" val="2556394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906676-6BFB-34DD-ED07-F7E2E45F68CE}"/>
              </a:ext>
            </a:extLst>
          </p:cNvPr>
          <p:cNvSpPr>
            <a:spLocks noGrp="1"/>
          </p:cNvSpPr>
          <p:nvPr>
            <p:ph idx="1"/>
          </p:nvPr>
        </p:nvSpPr>
        <p:spPr/>
        <p:txBody>
          <a:bodyPr>
            <a:normAutofit/>
          </a:bodyPr>
          <a:lstStyle/>
          <a:p>
            <a:pPr marR="0" lvl="0">
              <a:lnSpc>
                <a:spcPct val="107000"/>
              </a:lnSpc>
              <a:spcBef>
                <a:spcPts val="0"/>
              </a:spcBef>
              <a:spcAft>
                <a:spcPts val="0"/>
              </a:spcAft>
            </a:pPr>
            <a:r>
              <a:rPr lang="en-US" sz="1800" b="1" dirty="0">
                <a:effectLst/>
                <a:latin typeface="Franklin Gothic Book" panose="020B0503020102020204" pitchFamily="34" charset="0"/>
                <a:ea typeface="Times New Roman" panose="02020603050405020304" pitchFamily="18" charset="0"/>
                <a:cs typeface="Arial" panose="020B0604020202020204" pitchFamily="34" charset="0"/>
              </a:rPr>
              <a:t>DR-4756</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Franklin Gothic Book" panose="020B0503020102020204" pitchFamily="34" charset="0"/>
                <a:ea typeface="Times New Roman" panose="02020603050405020304" pitchFamily="18" charset="0"/>
                <a:cs typeface="Arial" panose="020B0604020202020204" pitchFamily="34" charset="0"/>
              </a:rPr>
              <a:t>Full Application Count: 77</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Franklin Gothic Book" panose="020B0503020102020204" pitchFamily="34" charset="0"/>
                <a:ea typeface="Times New Roman" panose="02020603050405020304" pitchFamily="18" charset="0"/>
                <a:cs typeface="Arial" panose="020B0604020202020204" pitchFamily="34" charset="0"/>
              </a:rPr>
              <a:t>Disbursed Amount: $154,200</a:t>
            </a:r>
            <a:endParaRPr lang="en-US" sz="1800" b="1" dirty="0">
              <a:effectLst/>
              <a:latin typeface="Franklin Gothic Book" panose="020B0503020102020204" pitchFamily="34" charset="0"/>
              <a:ea typeface="Times New Roman" panose="02020603050405020304" pitchFamily="18" charset="0"/>
              <a:cs typeface="Arial" panose="020B0604020202020204" pitchFamily="34" charset="0"/>
            </a:endParaRPr>
          </a:p>
          <a:p>
            <a:pPr marR="0" lvl="0">
              <a:lnSpc>
                <a:spcPct val="107000"/>
              </a:lnSpc>
              <a:spcBef>
                <a:spcPts val="0"/>
              </a:spcBef>
              <a:spcAft>
                <a:spcPts val="0"/>
              </a:spcAft>
            </a:pPr>
            <a:endParaRPr lang="en-US" sz="1800" b="1" dirty="0">
              <a:effectLst/>
              <a:latin typeface="Franklin Gothic Book" panose="020B0503020102020204" pitchFamily="34" charset="0"/>
              <a:ea typeface="Times New Roman" panose="02020603050405020304" pitchFamily="18" charset="0"/>
              <a:cs typeface="Arial" panose="020B0604020202020204" pitchFamily="34" charset="0"/>
            </a:endParaRPr>
          </a:p>
          <a:p>
            <a:pPr marR="0" lvl="0">
              <a:lnSpc>
                <a:spcPct val="107000"/>
              </a:lnSpc>
              <a:spcBef>
                <a:spcPts val="0"/>
              </a:spcBef>
              <a:spcAft>
                <a:spcPts val="0"/>
              </a:spcAft>
            </a:pPr>
            <a:r>
              <a:rPr lang="en-US" sz="1800" b="1" dirty="0">
                <a:effectLst/>
                <a:latin typeface="Franklin Gothic Book" panose="020B0503020102020204" pitchFamily="34" charset="0"/>
                <a:ea typeface="Times New Roman" panose="02020603050405020304" pitchFamily="18" charset="0"/>
                <a:cs typeface="Arial" panose="020B0604020202020204" pitchFamily="34" charset="0"/>
              </a:rPr>
              <a:t>DR-4783</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Franklin Gothic Book" panose="020B0503020102020204" pitchFamily="34" charset="0"/>
                <a:ea typeface="Times New Roman" panose="02020603050405020304" pitchFamily="18" charset="0"/>
                <a:cs typeface="Arial" panose="020B0604020202020204" pitchFamily="34" charset="0"/>
              </a:rPr>
              <a:t>Full Application Count: 142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Franklin Gothic Book" panose="020B0503020102020204" pitchFamily="34" charset="0"/>
                <a:ea typeface="Times New Roman" panose="02020603050405020304" pitchFamily="18" charset="0"/>
                <a:cs typeface="Arial" panose="020B0604020202020204" pitchFamily="34" charset="0"/>
              </a:rPr>
              <a:t>Disbursed Amount: $737,132</a:t>
            </a:r>
          </a:p>
          <a:p>
            <a:pPr marR="0" lvl="0">
              <a:lnSpc>
                <a:spcPct val="107000"/>
              </a:lnSpc>
              <a:spcBef>
                <a:spcPts val="0"/>
              </a:spcBef>
              <a:spcAft>
                <a:spcPts val="0"/>
              </a:spcAft>
            </a:pPr>
            <a:endParaRPr lang="en-US" dirty="0">
              <a:latin typeface="Franklin Gothic Book" panose="020B0503020102020204" pitchFamily="34" charset="0"/>
              <a:cs typeface="Arial" panose="020B0604020202020204" pitchFamily="34" charset="0"/>
            </a:endParaRPr>
          </a:p>
          <a:p>
            <a:pPr marR="0" lvl="0">
              <a:lnSpc>
                <a:spcPct val="107000"/>
              </a:lnSpc>
              <a:spcBef>
                <a:spcPts val="0"/>
              </a:spcBef>
              <a:spcAft>
                <a:spcPts val="0"/>
              </a:spcAft>
            </a:pPr>
            <a:r>
              <a:rPr lang="en-US" b="1" dirty="0">
                <a:latin typeface="Franklin Gothic Book" panose="020B0503020102020204" pitchFamily="34" charset="0"/>
                <a:cs typeface="Arial" panose="020B0604020202020204" pitchFamily="34" charset="0"/>
              </a:rPr>
              <a:t>DR-4787</a:t>
            </a:r>
          </a:p>
          <a:p>
            <a:pPr marL="342900" marR="0" lvl="0" indent="-342900">
              <a:lnSpc>
                <a:spcPct val="107000"/>
              </a:lnSpc>
              <a:spcBef>
                <a:spcPts val="0"/>
              </a:spcBef>
              <a:spcAft>
                <a:spcPts val="0"/>
              </a:spcAft>
              <a:buFont typeface="Symbol" panose="05050102010706020507" pitchFamily="18" charset="2"/>
              <a:buChar char=""/>
              <a:tabLst>
                <a:tab pos="228600" algn="l"/>
              </a:tabLst>
            </a:pPr>
            <a:r>
              <a:rPr lang="en-US" sz="1800" dirty="0">
                <a:effectLst/>
                <a:latin typeface="Franklin Gothic Book" panose="020B0503020102020204" pitchFamily="34" charset="0"/>
                <a:ea typeface="Times New Roman" panose="02020603050405020304" pitchFamily="18" charset="0"/>
                <a:cs typeface="Arial" panose="020B0604020202020204" pitchFamily="34" charset="0"/>
              </a:rPr>
              <a:t>Full Application Count: 33</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28600" algn="l"/>
              </a:tabLst>
            </a:pPr>
            <a:r>
              <a:rPr lang="en-US" sz="1800" dirty="0">
                <a:effectLst/>
                <a:latin typeface="Franklin Gothic Book" panose="020B0503020102020204" pitchFamily="34" charset="0"/>
                <a:ea typeface="Times New Roman" panose="02020603050405020304" pitchFamily="18" charset="0"/>
                <a:cs typeface="Arial" panose="020B0604020202020204" pitchFamily="34" charset="0"/>
              </a:rPr>
              <a:t>Disbursed Amount: $135,500</a:t>
            </a:r>
            <a:endParaRPr lang="en-US" b="1" dirty="0"/>
          </a:p>
        </p:txBody>
      </p:sp>
      <p:sp>
        <p:nvSpPr>
          <p:cNvPr id="3" name="Title 2">
            <a:extLst>
              <a:ext uri="{FF2B5EF4-FFF2-40B4-BE49-F238E27FC236}">
                <a16:creationId xmlns:a16="http://schemas.microsoft.com/office/drawing/2014/main" id="{C54C494E-0B76-9B80-1D51-E359C36AA519}"/>
              </a:ext>
            </a:extLst>
          </p:cNvPr>
          <p:cNvSpPr>
            <a:spLocks noGrp="1"/>
          </p:cNvSpPr>
          <p:nvPr>
            <p:ph type="title"/>
          </p:nvPr>
        </p:nvSpPr>
        <p:spPr/>
        <p:txBody>
          <a:bodyPr/>
          <a:lstStyle/>
          <a:p>
            <a:r>
              <a:rPr lang="en-US" dirty="0"/>
              <a:t>Small Business Administration Funding</a:t>
            </a:r>
          </a:p>
        </p:txBody>
      </p:sp>
      <p:sp>
        <p:nvSpPr>
          <p:cNvPr id="5" name="Slide Number Placeholder 4">
            <a:extLst>
              <a:ext uri="{FF2B5EF4-FFF2-40B4-BE49-F238E27FC236}">
                <a16:creationId xmlns:a16="http://schemas.microsoft.com/office/drawing/2014/main" id="{EB678C8C-611D-F2EF-0FFD-90AC69D5E497}"/>
              </a:ext>
            </a:extLst>
          </p:cNvPr>
          <p:cNvSpPr>
            <a:spLocks noGrp="1"/>
          </p:cNvSpPr>
          <p:nvPr>
            <p:ph type="sldNum" sz="quarter" idx="12"/>
          </p:nvPr>
        </p:nvSpPr>
        <p:spPr/>
        <p:txBody>
          <a:bodyPr/>
          <a:lstStyle/>
          <a:p>
            <a:fld id="{8FCC257D-A786-9244-9E17-CE618C8B9275}" type="slidenum">
              <a:rPr lang="en-US" smtClean="0"/>
              <a:pPr/>
              <a:t>18</a:t>
            </a:fld>
            <a:endParaRPr lang="en-US" dirty="0"/>
          </a:p>
        </p:txBody>
      </p:sp>
      <p:pic>
        <p:nvPicPr>
          <p:cNvPr id="8" name="Picture Placeholder 7" descr="A blue and white logo&#10;&#10;Description automatically generated">
            <a:extLst>
              <a:ext uri="{FF2B5EF4-FFF2-40B4-BE49-F238E27FC236}">
                <a16:creationId xmlns:a16="http://schemas.microsoft.com/office/drawing/2014/main" id="{1B31DEE0-6832-FAC8-23A5-CADBCB5DF16B}"/>
              </a:ext>
            </a:extLst>
          </p:cNvPr>
          <p:cNvPicPr>
            <a:picLocks noGrp="1" noChangeAspect="1"/>
          </p:cNvPicPr>
          <p:nvPr>
            <p:ph type="pic" sz="quarter" idx="13"/>
          </p:nvPr>
        </p:nvPicPr>
        <p:blipFill>
          <a:blip r:embed="rId2"/>
          <a:srcRect l="1534" r="1534"/>
          <a:stretch>
            <a:fillRect/>
          </a:stretch>
        </p:blipFill>
        <p:spPr/>
      </p:pic>
    </p:spTree>
    <p:extLst>
      <p:ext uri="{BB962C8B-B14F-4D97-AF65-F5344CB8AC3E}">
        <p14:creationId xmlns:p14="http://schemas.microsoft.com/office/powerpoint/2010/main" val="1220236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B46CF-4490-3CDF-194C-DBE9A441A4FC}"/>
              </a:ext>
            </a:extLst>
          </p:cNvPr>
          <p:cNvSpPr>
            <a:spLocks noGrp="1"/>
          </p:cNvSpPr>
          <p:nvPr>
            <p:ph type="title"/>
          </p:nvPr>
        </p:nvSpPr>
        <p:spPr/>
        <p:txBody>
          <a:bodyPr/>
          <a:lstStyle/>
          <a:p>
            <a:r>
              <a:rPr lang="en-US" dirty="0"/>
              <a:t>WV FIT Updates</a:t>
            </a:r>
          </a:p>
        </p:txBody>
      </p:sp>
      <p:sp>
        <p:nvSpPr>
          <p:cNvPr id="4" name="Slide Number Placeholder 3">
            <a:extLst>
              <a:ext uri="{FF2B5EF4-FFF2-40B4-BE49-F238E27FC236}">
                <a16:creationId xmlns:a16="http://schemas.microsoft.com/office/drawing/2014/main" id="{622C209F-C27E-2E77-C01E-99F93AF494B8}"/>
              </a:ext>
            </a:extLst>
          </p:cNvPr>
          <p:cNvSpPr>
            <a:spLocks noGrp="1"/>
          </p:cNvSpPr>
          <p:nvPr>
            <p:ph type="sldNum" sz="quarter" idx="12"/>
          </p:nvPr>
        </p:nvSpPr>
        <p:spPr/>
        <p:txBody>
          <a:bodyPr/>
          <a:lstStyle/>
          <a:p>
            <a:fld id="{8FCC257D-A786-9244-9E17-CE618C8B9275}" type="slidenum">
              <a:rPr lang="en-US" smtClean="0"/>
              <a:pPr/>
              <a:t>19</a:t>
            </a:fld>
            <a:endParaRPr lang="en-US" dirty="0"/>
          </a:p>
        </p:txBody>
      </p:sp>
      <p:sp>
        <p:nvSpPr>
          <p:cNvPr id="5" name="Content Placeholder 4">
            <a:extLst>
              <a:ext uri="{FF2B5EF4-FFF2-40B4-BE49-F238E27FC236}">
                <a16:creationId xmlns:a16="http://schemas.microsoft.com/office/drawing/2014/main" id="{77E633C3-A1BD-4C10-CF5F-C98D83D73CB2}"/>
              </a:ext>
            </a:extLst>
          </p:cNvPr>
          <p:cNvSpPr>
            <a:spLocks noGrp="1"/>
          </p:cNvSpPr>
          <p:nvPr>
            <p:ph sz="quarter" idx="13"/>
          </p:nvPr>
        </p:nvSpPr>
        <p:spPr>
          <a:xfrm>
            <a:off x="682625" y="1818045"/>
            <a:ext cx="5581015" cy="4141385"/>
          </a:xfrm>
        </p:spPr>
        <p:txBody>
          <a:bodyPr/>
          <a:lstStyle/>
          <a:p>
            <a:pPr marL="285750" indent="-285750">
              <a:buFont typeface="Arial" panose="020B0604020202020204" pitchFamily="34" charset="0"/>
              <a:buChar char="•"/>
            </a:pPr>
            <a:r>
              <a:rPr lang="en-US" dirty="0"/>
              <a:t>Continue to expand staffing and capabilities</a:t>
            </a:r>
          </a:p>
          <a:p>
            <a:pPr marL="285750" indent="-285750">
              <a:buFont typeface="Arial" panose="020B0604020202020204" pitchFamily="34" charset="0"/>
              <a:buChar char="•"/>
            </a:pPr>
            <a:r>
              <a:rPr lang="en-US" dirty="0"/>
              <a:t>Moved into new office with enough space for steady-state and disaster staff </a:t>
            </a:r>
          </a:p>
          <a:p>
            <a:pPr marL="285750" indent="-285750">
              <a:buFont typeface="Arial" panose="020B0604020202020204" pitchFamily="34" charset="0"/>
              <a:buChar char="•"/>
            </a:pPr>
            <a:r>
              <a:rPr lang="en-US" dirty="0"/>
              <a:t>Held annual meeting with WVEMD to set annual priorities for FIT support</a:t>
            </a:r>
          </a:p>
          <a:p>
            <a:pPr marL="285750" indent="-285750">
              <a:buFont typeface="Arial" panose="020B0604020202020204" pitchFamily="34" charset="0"/>
              <a:buChar char="•"/>
            </a:pPr>
            <a:r>
              <a:rPr lang="en-US" dirty="0"/>
              <a:t>Several staff members were deployed in primary and collateral duties for all three events in 2024</a:t>
            </a:r>
          </a:p>
          <a:p>
            <a:pPr marL="285750" indent="-285750">
              <a:buFont typeface="Arial" panose="020B0604020202020204" pitchFamily="34" charset="0"/>
              <a:buChar char="•"/>
            </a:pPr>
            <a:r>
              <a:rPr lang="en-US" dirty="0"/>
              <a:t>Continue to pre-identify potential DRC locations and group housing sites across the state</a:t>
            </a:r>
          </a:p>
        </p:txBody>
      </p:sp>
      <p:pic>
        <p:nvPicPr>
          <p:cNvPr id="2050" name="Picture 2" descr="A group of people talking&#10;&#10;Description automatically generated with medium confidence">
            <a:extLst>
              <a:ext uri="{FF2B5EF4-FFF2-40B4-BE49-F238E27FC236}">
                <a16:creationId xmlns:a16="http://schemas.microsoft.com/office/drawing/2014/main" id="{1D1B3968-F67C-3770-8F4A-6C214DE640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5138" y="2024063"/>
            <a:ext cx="4505325" cy="2809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849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5" descr="Diagram, map&#10;&#10;Description automatically generated">
            <a:extLst>
              <a:ext uri="{FF2B5EF4-FFF2-40B4-BE49-F238E27FC236}">
                <a16:creationId xmlns:a16="http://schemas.microsoft.com/office/drawing/2014/main" id="{062ED122-3A10-6E49-A21C-CDE8A6A471AA}"/>
              </a:ext>
            </a:extLst>
          </p:cNvPr>
          <p:cNvPicPr>
            <a:picLocks noGrp="1" noChangeAspect="1"/>
          </p:cNvPicPr>
          <p:nvPr>
            <p:ph type="pic" sz="quarter" idx="13"/>
          </p:nvPr>
        </p:nvPicPr>
        <p:blipFill>
          <a:blip r:embed="rId2"/>
          <a:stretch/>
        </p:blipFill>
        <p:spPr>
          <a:xfrm>
            <a:off x="1999862" y="694825"/>
            <a:ext cx="8192276" cy="5468349"/>
          </a:xfrm>
          <a:prstGeom prst="rect">
            <a:avLst/>
          </a:prstGeom>
          <a:noFill/>
        </p:spPr>
      </p:pic>
      <p:sp>
        <p:nvSpPr>
          <p:cNvPr id="6" name="Slide Number Placeholder 5" hidden="1">
            <a:extLst>
              <a:ext uri="{FF2B5EF4-FFF2-40B4-BE49-F238E27FC236}">
                <a16:creationId xmlns:a16="http://schemas.microsoft.com/office/drawing/2014/main" id="{0B254D91-3C98-618C-977D-6E0B4B18303D}"/>
              </a:ext>
            </a:extLst>
          </p:cNvPr>
          <p:cNvSpPr>
            <a:spLocks noGrp="1"/>
          </p:cNvSpPr>
          <p:nvPr>
            <p:ph type="sldNum" sz="quarter" idx="12"/>
          </p:nvPr>
        </p:nvSpPr>
        <p:spPr/>
        <p:txBody>
          <a:bodyPr/>
          <a:lstStyle/>
          <a:p>
            <a:pPr>
              <a:spcAft>
                <a:spcPts val="600"/>
              </a:spcAft>
            </a:pPr>
            <a:fld id="{8FCC257D-A786-9244-9E17-CE618C8B9275}" type="slidenum">
              <a:rPr lang="en-US" smtClean="0"/>
              <a:pPr>
                <a:spcAft>
                  <a:spcPts val="600"/>
                </a:spcAft>
              </a:pPr>
              <a:t>2</a:t>
            </a:fld>
            <a:endParaRPr lang="en-US"/>
          </a:p>
        </p:txBody>
      </p:sp>
    </p:spTree>
    <p:extLst>
      <p:ext uri="{BB962C8B-B14F-4D97-AF65-F5344CB8AC3E}">
        <p14:creationId xmlns:p14="http://schemas.microsoft.com/office/powerpoint/2010/main" val="3949977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D88E4-6D81-1BEE-6E34-905F16188233}"/>
              </a:ext>
            </a:extLst>
          </p:cNvPr>
          <p:cNvSpPr>
            <a:spLocks noGrp="1"/>
          </p:cNvSpPr>
          <p:nvPr>
            <p:ph type="title"/>
          </p:nvPr>
        </p:nvSpPr>
        <p:spPr/>
        <p:txBody>
          <a:bodyPr/>
          <a:lstStyle/>
          <a:p>
            <a:r>
              <a:rPr lang="en-US" dirty="0"/>
              <a:t>Questions?</a:t>
            </a:r>
          </a:p>
        </p:txBody>
      </p:sp>
      <p:sp>
        <p:nvSpPr>
          <p:cNvPr id="4" name="Content Placeholder 3">
            <a:extLst>
              <a:ext uri="{FF2B5EF4-FFF2-40B4-BE49-F238E27FC236}">
                <a16:creationId xmlns:a16="http://schemas.microsoft.com/office/drawing/2014/main" id="{85790054-9CEC-AA4B-AC4D-658B584E86AB}"/>
              </a:ext>
            </a:extLst>
          </p:cNvPr>
          <p:cNvSpPr>
            <a:spLocks noGrp="1"/>
          </p:cNvSpPr>
          <p:nvPr>
            <p:ph idx="1"/>
          </p:nvPr>
        </p:nvSpPr>
        <p:spPr>
          <a:xfrm>
            <a:off x="3908572" y="3566636"/>
            <a:ext cx="4374858" cy="1382554"/>
          </a:xfrm>
        </p:spPr>
        <p:txBody>
          <a:bodyPr>
            <a:normAutofit/>
          </a:bodyPr>
          <a:lstStyle/>
          <a:p>
            <a:r>
              <a:rPr lang="en-US" dirty="0"/>
              <a:t>James Young</a:t>
            </a:r>
          </a:p>
          <a:p>
            <a:r>
              <a:rPr lang="en-US" dirty="0"/>
              <a:t>Disaster Field Coordinator</a:t>
            </a:r>
          </a:p>
          <a:p>
            <a:r>
              <a:rPr lang="en-US" dirty="0">
                <a:hlinkClick r:id="rId2"/>
              </a:rPr>
              <a:t>james.young@fema.dhs.gov</a:t>
            </a:r>
            <a:endParaRPr lang="en-US" dirty="0"/>
          </a:p>
          <a:p>
            <a:r>
              <a:rPr lang="en-US" dirty="0"/>
              <a:t>202-394-0229</a:t>
            </a:r>
          </a:p>
        </p:txBody>
      </p:sp>
    </p:spTree>
    <p:extLst>
      <p:ext uri="{BB962C8B-B14F-4D97-AF65-F5344CB8AC3E}">
        <p14:creationId xmlns:p14="http://schemas.microsoft.com/office/powerpoint/2010/main" val="3548986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A2746-9A43-3B8B-F5A5-378FAC78901C}"/>
              </a:ext>
            </a:extLst>
          </p:cNvPr>
          <p:cNvSpPr>
            <a:spLocks noGrp="1"/>
          </p:cNvSpPr>
          <p:nvPr>
            <p:ph type="title"/>
          </p:nvPr>
        </p:nvSpPr>
        <p:spPr>
          <a:xfrm>
            <a:off x="683238" y="914496"/>
            <a:ext cx="11013462" cy="457200"/>
          </a:xfrm>
        </p:spPr>
        <p:txBody>
          <a:bodyPr/>
          <a:lstStyle/>
          <a:p>
            <a:r>
              <a:rPr lang="en-US" dirty="0"/>
              <a:t>WV Individual Assistance Disasters, 2014-present</a:t>
            </a:r>
          </a:p>
        </p:txBody>
      </p:sp>
      <p:sp>
        <p:nvSpPr>
          <p:cNvPr id="4" name="Slide Number Placeholder 3">
            <a:extLst>
              <a:ext uri="{FF2B5EF4-FFF2-40B4-BE49-F238E27FC236}">
                <a16:creationId xmlns:a16="http://schemas.microsoft.com/office/drawing/2014/main" id="{B1877BA7-0AA4-65AB-0782-8432DD982C0B}"/>
              </a:ext>
            </a:extLst>
          </p:cNvPr>
          <p:cNvSpPr>
            <a:spLocks noGrp="1"/>
          </p:cNvSpPr>
          <p:nvPr>
            <p:ph type="sldNum" sz="quarter" idx="12"/>
          </p:nvPr>
        </p:nvSpPr>
        <p:spPr/>
        <p:txBody>
          <a:bodyPr/>
          <a:lstStyle/>
          <a:p>
            <a:fld id="{8FCC257D-A786-9244-9E17-CE618C8B9275}" type="slidenum">
              <a:rPr lang="en-US" smtClean="0"/>
              <a:pPr/>
              <a:t>3</a:t>
            </a:fld>
            <a:endParaRPr lang="en-US"/>
          </a:p>
        </p:txBody>
      </p:sp>
      <p:pic>
        <p:nvPicPr>
          <p:cNvPr id="13" name="Content Placeholder 12">
            <a:extLst>
              <a:ext uri="{FF2B5EF4-FFF2-40B4-BE49-F238E27FC236}">
                <a16:creationId xmlns:a16="http://schemas.microsoft.com/office/drawing/2014/main" id="{C90A1B3D-EDC3-A5ED-7E5F-F2E6347DA7C0}"/>
              </a:ext>
            </a:extLst>
          </p:cNvPr>
          <p:cNvPicPr>
            <a:picLocks noGrp="1" noChangeAspect="1"/>
          </p:cNvPicPr>
          <p:nvPr>
            <p:ph sz="quarter" idx="13"/>
          </p:nvPr>
        </p:nvPicPr>
        <p:blipFill>
          <a:blip r:embed="rId3"/>
          <a:stretch>
            <a:fillRect/>
          </a:stretch>
        </p:blipFill>
        <p:spPr>
          <a:xfrm>
            <a:off x="3098823" y="1696550"/>
            <a:ext cx="6182291" cy="4507920"/>
          </a:xfrm>
        </p:spPr>
      </p:pic>
    </p:spTree>
    <p:extLst>
      <p:ext uri="{BB962C8B-B14F-4D97-AF65-F5344CB8AC3E}">
        <p14:creationId xmlns:p14="http://schemas.microsoft.com/office/powerpoint/2010/main" val="1390235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A2746-9A43-3B8B-F5A5-378FAC78901C}"/>
              </a:ext>
            </a:extLst>
          </p:cNvPr>
          <p:cNvSpPr>
            <a:spLocks noGrp="1"/>
          </p:cNvSpPr>
          <p:nvPr>
            <p:ph type="title"/>
          </p:nvPr>
        </p:nvSpPr>
        <p:spPr/>
        <p:txBody>
          <a:bodyPr/>
          <a:lstStyle/>
          <a:p>
            <a:r>
              <a:rPr lang="en-US" dirty="0"/>
              <a:t>WV Public Assistance Disasters, 2014-present</a:t>
            </a:r>
          </a:p>
        </p:txBody>
      </p:sp>
      <p:sp>
        <p:nvSpPr>
          <p:cNvPr id="4" name="Slide Number Placeholder 3">
            <a:extLst>
              <a:ext uri="{FF2B5EF4-FFF2-40B4-BE49-F238E27FC236}">
                <a16:creationId xmlns:a16="http://schemas.microsoft.com/office/drawing/2014/main" id="{B1877BA7-0AA4-65AB-0782-8432DD982C0B}"/>
              </a:ext>
            </a:extLst>
          </p:cNvPr>
          <p:cNvSpPr>
            <a:spLocks noGrp="1"/>
          </p:cNvSpPr>
          <p:nvPr>
            <p:ph type="sldNum" sz="quarter" idx="12"/>
          </p:nvPr>
        </p:nvSpPr>
        <p:spPr/>
        <p:txBody>
          <a:bodyPr/>
          <a:lstStyle/>
          <a:p>
            <a:fld id="{8FCC257D-A786-9244-9E17-CE618C8B9275}" type="slidenum">
              <a:rPr lang="en-US" smtClean="0"/>
              <a:pPr/>
              <a:t>4</a:t>
            </a:fld>
            <a:endParaRPr lang="en-US"/>
          </a:p>
        </p:txBody>
      </p:sp>
      <p:pic>
        <p:nvPicPr>
          <p:cNvPr id="7" name="Content Placeholder 6">
            <a:extLst>
              <a:ext uri="{FF2B5EF4-FFF2-40B4-BE49-F238E27FC236}">
                <a16:creationId xmlns:a16="http://schemas.microsoft.com/office/drawing/2014/main" id="{50B6D545-A1B1-F4D8-CEBA-4183823EBCA3}"/>
              </a:ext>
            </a:extLst>
          </p:cNvPr>
          <p:cNvPicPr>
            <a:picLocks noGrp="1" noChangeAspect="1"/>
          </p:cNvPicPr>
          <p:nvPr>
            <p:ph sz="quarter" idx="13"/>
          </p:nvPr>
        </p:nvPicPr>
        <p:blipFill>
          <a:blip r:embed="rId3"/>
          <a:stretch>
            <a:fillRect/>
          </a:stretch>
        </p:blipFill>
        <p:spPr>
          <a:xfrm>
            <a:off x="3048919" y="1605372"/>
            <a:ext cx="6094162" cy="4518599"/>
          </a:xfrm>
        </p:spPr>
      </p:pic>
    </p:spTree>
    <p:extLst>
      <p:ext uri="{BB962C8B-B14F-4D97-AF65-F5344CB8AC3E}">
        <p14:creationId xmlns:p14="http://schemas.microsoft.com/office/powerpoint/2010/main" val="2348081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CF524-F93E-6E6A-EFF1-457BF240703E}"/>
              </a:ext>
            </a:extLst>
          </p:cNvPr>
          <p:cNvSpPr>
            <a:spLocks noGrp="1"/>
          </p:cNvSpPr>
          <p:nvPr>
            <p:ph type="title"/>
          </p:nvPr>
        </p:nvSpPr>
        <p:spPr/>
        <p:txBody>
          <a:bodyPr/>
          <a:lstStyle/>
          <a:p>
            <a:r>
              <a:rPr lang="en-US" dirty="0"/>
              <a:t>DR-4756	</a:t>
            </a:r>
          </a:p>
        </p:txBody>
      </p:sp>
      <p:sp>
        <p:nvSpPr>
          <p:cNvPr id="4" name="Slide Number Placeholder 3">
            <a:extLst>
              <a:ext uri="{FF2B5EF4-FFF2-40B4-BE49-F238E27FC236}">
                <a16:creationId xmlns:a16="http://schemas.microsoft.com/office/drawing/2014/main" id="{3D673895-21DD-BFF7-2CF2-448803FF6632}"/>
              </a:ext>
            </a:extLst>
          </p:cNvPr>
          <p:cNvSpPr>
            <a:spLocks noGrp="1"/>
          </p:cNvSpPr>
          <p:nvPr>
            <p:ph type="sldNum" sz="quarter" idx="12"/>
          </p:nvPr>
        </p:nvSpPr>
        <p:spPr/>
        <p:txBody>
          <a:bodyPr/>
          <a:lstStyle/>
          <a:p>
            <a:fld id="{8FCC257D-A786-9244-9E17-CE618C8B9275}" type="slidenum">
              <a:rPr lang="en-US" smtClean="0"/>
              <a:pPr/>
              <a:t>5</a:t>
            </a:fld>
            <a:endParaRPr lang="en-US" dirty="0"/>
          </a:p>
        </p:txBody>
      </p:sp>
      <p:sp>
        <p:nvSpPr>
          <p:cNvPr id="5" name="Content Placeholder 4">
            <a:extLst>
              <a:ext uri="{FF2B5EF4-FFF2-40B4-BE49-F238E27FC236}">
                <a16:creationId xmlns:a16="http://schemas.microsoft.com/office/drawing/2014/main" id="{E1E75819-6C32-5E81-18C4-7ECFFA8B44CE}"/>
              </a:ext>
            </a:extLst>
          </p:cNvPr>
          <p:cNvSpPr>
            <a:spLocks noGrp="1"/>
          </p:cNvSpPr>
          <p:nvPr>
            <p:ph sz="quarter" idx="13"/>
          </p:nvPr>
        </p:nvSpPr>
        <p:spPr/>
        <p:txBody>
          <a:bodyPr/>
          <a:lstStyle/>
          <a:p>
            <a:r>
              <a:rPr lang="en-US" b="1" dirty="0"/>
              <a:t>Incident Period</a:t>
            </a:r>
            <a:r>
              <a:rPr lang="en-US" dirty="0"/>
              <a:t>: August 28-30, 2023 </a:t>
            </a:r>
          </a:p>
          <a:p>
            <a:r>
              <a:rPr lang="en-US" b="1" dirty="0"/>
              <a:t>Declaration Date</a:t>
            </a:r>
            <a:r>
              <a:rPr lang="en-US" dirty="0"/>
              <a:t>: January 30, 2024</a:t>
            </a:r>
          </a:p>
          <a:p>
            <a:r>
              <a:rPr lang="en-US" b="1" dirty="0"/>
              <a:t>IA Counties</a:t>
            </a:r>
            <a:r>
              <a:rPr lang="en-US" dirty="0"/>
              <a:t>: </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Boone, Calhoun, Clay, Harrison, and </a:t>
            </a:r>
          </a:p>
          <a:p>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Kanawha </a:t>
            </a:r>
            <a:endParaRPr lang="en-US" dirty="0"/>
          </a:p>
          <a:p>
            <a:r>
              <a:rPr lang="en-US" b="1" dirty="0"/>
              <a:t>PA Counties</a:t>
            </a:r>
            <a:r>
              <a:rPr lang="en-US" dirty="0"/>
              <a:t>: </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Harrison, Kanawha</a:t>
            </a:r>
            <a:r>
              <a:rPr lang="en-US" dirty="0">
                <a:latin typeface="Franklin Gothic Book" panose="020B0503020102020204" pitchFamily="34" charset="0"/>
                <a:ea typeface="Calibri" panose="020F0502020204030204" pitchFamily="34" charset="0"/>
                <a:cs typeface="Times New Roman" panose="02020603050405020304" pitchFamily="18" charset="0"/>
              </a:rPr>
              <a:t>, </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and Roane</a:t>
            </a:r>
            <a:endParaRPr lang="en-US" dirty="0"/>
          </a:p>
          <a:p>
            <a:endParaRPr lang="en-US" dirty="0"/>
          </a:p>
        </p:txBody>
      </p:sp>
      <p:pic>
        <p:nvPicPr>
          <p:cNvPr id="7" name="Picture 6">
            <a:extLst>
              <a:ext uri="{FF2B5EF4-FFF2-40B4-BE49-F238E27FC236}">
                <a16:creationId xmlns:a16="http://schemas.microsoft.com/office/drawing/2014/main" id="{B941A62D-02A8-8B72-6CD8-0593A27F114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93108" y="1818045"/>
            <a:ext cx="5355890" cy="4141386"/>
          </a:xfrm>
          <a:prstGeom prst="rect">
            <a:avLst/>
          </a:prstGeom>
          <a:noFill/>
          <a:ln>
            <a:noFill/>
          </a:ln>
        </p:spPr>
      </p:pic>
    </p:spTree>
    <p:extLst>
      <p:ext uri="{BB962C8B-B14F-4D97-AF65-F5344CB8AC3E}">
        <p14:creationId xmlns:p14="http://schemas.microsoft.com/office/powerpoint/2010/main" val="2589278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8534C0-A19F-7545-CF2F-DE06FDE6DADF}"/>
              </a:ext>
            </a:extLst>
          </p:cNvPr>
          <p:cNvSpPr>
            <a:spLocks noGrp="1"/>
          </p:cNvSpPr>
          <p:nvPr>
            <p:ph idx="1"/>
          </p:nvPr>
        </p:nvSpPr>
        <p:spPr>
          <a:xfrm>
            <a:off x="5431699" y="2281021"/>
            <a:ext cx="6559175" cy="3662780"/>
          </a:xfrm>
        </p:spPr>
        <p:txBody>
          <a:bodyPr/>
          <a:lstStyle/>
          <a:p>
            <a:r>
              <a:rPr lang="en-US" b="1" dirty="0"/>
              <a:t>IA Registrations</a:t>
            </a:r>
            <a:r>
              <a:rPr lang="en-US" dirty="0"/>
              <a:t>: 640</a:t>
            </a:r>
          </a:p>
          <a:p>
            <a:r>
              <a:rPr lang="en-US" b="1" dirty="0"/>
              <a:t>IHP</a:t>
            </a:r>
            <a:r>
              <a:rPr lang="en-US" dirty="0"/>
              <a:t>: $2,267,466</a:t>
            </a:r>
          </a:p>
          <a:p>
            <a:r>
              <a:rPr lang="en-US" b="1" dirty="0"/>
              <a:t>DRC Visits</a:t>
            </a:r>
            <a:r>
              <a:rPr lang="en-US" dirty="0"/>
              <a:t>: 691</a:t>
            </a:r>
          </a:p>
          <a:p>
            <a:r>
              <a:rPr lang="en-US" b="1" dirty="0"/>
              <a:t>Group Flood Insurance</a:t>
            </a:r>
            <a:r>
              <a:rPr lang="en-US" dirty="0"/>
              <a:t>: 32 households for $76,800</a:t>
            </a:r>
          </a:p>
          <a:p>
            <a:r>
              <a:rPr lang="en-US" b="1" dirty="0"/>
              <a:t>PA Obligations </a:t>
            </a:r>
            <a:r>
              <a:rPr lang="en-US" dirty="0"/>
              <a:t>( federal share to-date): </a:t>
            </a:r>
            <a:r>
              <a:rPr lang="en-US" sz="1800" dirty="0">
                <a:effectLst/>
                <a:latin typeface="Franklin Gothic Book" panose="020B0503020102020204" pitchFamily="34" charset="0"/>
                <a:ea typeface="Franklin Gothic Book" panose="020B0503020102020204" pitchFamily="34" charset="0"/>
                <a:cs typeface="Franklin Gothic Book" panose="020B0503020102020204" pitchFamily="34" charset="0"/>
              </a:rPr>
              <a:t>$1,243,284 </a:t>
            </a:r>
            <a:endParaRPr lang="en-US" dirty="0"/>
          </a:p>
          <a:p>
            <a:endParaRPr lang="en-US" dirty="0"/>
          </a:p>
        </p:txBody>
      </p:sp>
      <p:pic>
        <p:nvPicPr>
          <p:cNvPr id="8" name="Picture Placeholder 7" descr="A flag on a pole next to a building">
            <a:extLst>
              <a:ext uri="{FF2B5EF4-FFF2-40B4-BE49-F238E27FC236}">
                <a16:creationId xmlns:a16="http://schemas.microsoft.com/office/drawing/2014/main" id="{025FD044-6E7D-CC4B-D4A9-CA05C9276C0D}"/>
              </a:ext>
            </a:extLst>
          </p:cNvPr>
          <p:cNvPicPr>
            <a:picLocks noGrp="1" noChangeAspect="1"/>
          </p:cNvPicPr>
          <p:nvPr>
            <p:ph type="pic" sz="quarter" idx="13"/>
          </p:nvPr>
        </p:nvPicPr>
        <p:blipFill>
          <a:blip r:embed="rId2"/>
          <a:srcRect t="14854" b="14854"/>
          <a:stretch>
            <a:fillRect/>
          </a:stretch>
        </p:blipFill>
        <p:spPr/>
      </p:pic>
      <p:sp>
        <p:nvSpPr>
          <p:cNvPr id="4" name="Title 3">
            <a:extLst>
              <a:ext uri="{FF2B5EF4-FFF2-40B4-BE49-F238E27FC236}">
                <a16:creationId xmlns:a16="http://schemas.microsoft.com/office/drawing/2014/main" id="{C07217C8-C04F-1021-FBB4-F0F185EF6BD9}"/>
              </a:ext>
            </a:extLst>
          </p:cNvPr>
          <p:cNvSpPr>
            <a:spLocks noGrp="1"/>
          </p:cNvSpPr>
          <p:nvPr>
            <p:ph type="title"/>
          </p:nvPr>
        </p:nvSpPr>
        <p:spPr/>
        <p:txBody>
          <a:bodyPr/>
          <a:lstStyle/>
          <a:p>
            <a:r>
              <a:rPr lang="en-US" sz="3200" dirty="0"/>
              <a:t>DR-4756 Assistance </a:t>
            </a:r>
          </a:p>
        </p:txBody>
      </p:sp>
      <p:sp>
        <p:nvSpPr>
          <p:cNvPr id="6" name="Slide Number Placeholder 5">
            <a:extLst>
              <a:ext uri="{FF2B5EF4-FFF2-40B4-BE49-F238E27FC236}">
                <a16:creationId xmlns:a16="http://schemas.microsoft.com/office/drawing/2014/main" id="{AEE6351A-0AC9-06EE-D1E8-992DEB2368FA}"/>
              </a:ext>
            </a:extLst>
          </p:cNvPr>
          <p:cNvSpPr>
            <a:spLocks noGrp="1"/>
          </p:cNvSpPr>
          <p:nvPr>
            <p:ph type="sldNum" sz="quarter" idx="12"/>
          </p:nvPr>
        </p:nvSpPr>
        <p:spPr/>
        <p:txBody>
          <a:bodyPr/>
          <a:lstStyle/>
          <a:p>
            <a:fld id="{8FCC257D-A786-9244-9E17-CE618C8B9275}" type="slidenum">
              <a:rPr lang="en-US" smtClean="0"/>
              <a:pPr/>
              <a:t>6</a:t>
            </a:fld>
            <a:endParaRPr lang="en-US" dirty="0"/>
          </a:p>
        </p:txBody>
      </p:sp>
    </p:spTree>
    <p:extLst>
      <p:ext uri="{BB962C8B-B14F-4D97-AF65-F5344CB8AC3E}">
        <p14:creationId xmlns:p14="http://schemas.microsoft.com/office/powerpoint/2010/main" val="4207974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C539480-7C9D-3434-BCFE-1ECA57FEA2A5}"/>
              </a:ext>
            </a:extLst>
          </p:cNvPr>
          <p:cNvSpPr>
            <a:spLocks noGrp="1"/>
          </p:cNvSpPr>
          <p:nvPr>
            <p:ph sz="half" idx="2"/>
          </p:nvPr>
        </p:nvSpPr>
        <p:spPr/>
        <p:txBody>
          <a:bodyPr/>
          <a:lstStyle/>
          <a:p>
            <a:pPr algn="l"/>
            <a:r>
              <a:rPr lang="en-US" dirty="0"/>
              <a:t>5-month time difference between declaration request and approval </a:t>
            </a:r>
          </a:p>
          <a:p>
            <a:pPr algn="l"/>
            <a:r>
              <a:rPr lang="en-US" dirty="0"/>
              <a:t>Implementation of </a:t>
            </a:r>
            <a:r>
              <a:rPr lang="en-US" sz="1800" b="0" i="0" u="none" strike="noStrike" baseline="0" dirty="0">
                <a:solidFill>
                  <a:srgbClr val="000000"/>
                </a:solidFill>
                <a:latin typeface="Franklin Gothic Book" panose="020B0503020102020204" pitchFamily="34" charset="0"/>
              </a:rPr>
              <a:t>new expectations for expedited FEMA Response &amp; </a:t>
            </a:r>
            <a:r>
              <a:rPr lang="en-US" sz="1800" b="0" i="0" u="none" strike="noStrike" baseline="0">
                <a:solidFill>
                  <a:srgbClr val="000000"/>
                </a:solidFill>
                <a:latin typeface="Franklin Gothic Book" panose="020B0503020102020204" pitchFamily="34" charset="0"/>
              </a:rPr>
              <a:t>Recovery support</a:t>
            </a:r>
            <a:endParaRPr lang="en-US" sz="1800" b="0" i="0" u="none" strike="noStrike" baseline="0" dirty="0">
              <a:solidFill>
                <a:srgbClr val="000000"/>
              </a:solidFill>
              <a:latin typeface="Franklin Gothic Book" panose="020B0503020102020204" pitchFamily="34" charset="0"/>
            </a:endParaRPr>
          </a:p>
          <a:p>
            <a:pPr algn="l"/>
            <a:r>
              <a:rPr lang="en-US" dirty="0">
                <a:solidFill>
                  <a:srgbClr val="000000"/>
                </a:solidFill>
                <a:latin typeface="Franklin Gothic Book" panose="020B0503020102020204" pitchFamily="34" charset="0"/>
              </a:rPr>
              <a:t>Operating DRCs in winter weather conditions </a:t>
            </a:r>
          </a:p>
          <a:p>
            <a:pPr marL="0" indent="0" algn="l">
              <a:buNone/>
            </a:pPr>
            <a:endParaRPr lang="en-US" dirty="0"/>
          </a:p>
        </p:txBody>
      </p:sp>
      <p:sp>
        <p:nvSpPr>
          <p:cNvPr id="8" name="Text Placeholder 7">
            <a:extLst>
              <a:ext uri="{FF2B5EF4-FFF2-40B4-BE49-F238E27FC236}">
                <a16:creationId xmlns:a16="http://schemas.microsoft.com/office/drawing/2014/main" id="{42D21534-0D42-559F-5FFF-106F4BE89F9D}"/>
              </a:ext>
            </a:extLst>
          </p:cNvPr>
          <p:cNvSpPr>
            <a:spLocks noGrp="1"/>
          </p:cNvSpPr>
          <p:nvPr>
            <p:ph type="body" sz="quarter" idx="3"/>
          </p:nvPr>
        </p:nvSpPr>
        <p:spPr/>
        <p:txBody>
          <a:bodyPr/>
          <a:lstStyle/>
          <a:p>
            <a:r>
              <a:rPr lang="en-US" dirty="0"/>
              <a:t>Best Practices </a:t>
            </a:r>
          </a:p>
        </p:txBody>
      </p:sp>
      <p:sp>
        <p:nvSpPr>
          <p:cNvPr id="9" name="Content Placeholder 8">
            <a:extLst>
              <a:ext uri="{FF2B5EF4-FFF2-40B4-BE49-F238E27FC236}">
                <a16:creationId xmlns:a16="http://schemas.microsoft.com/office/drawing/2014/main" id="{2A9FD8E7-8192-5B6D-EC3C-91E5CD09FC8C}"/>
              </a:ext>
            </a:extLst>
          </p:cNvPr>
          <p:cNvSpPr>
            <a:spLocks noGrp="1"/>
          </p:cNvSpPr>
          <p:nvPr>
            <p:ph sz="quarter" idx="4"/>
          </p:nvPr>
        </p:nvSpPr>
        <p:spPr/>
        <p:txBody>
          <a:bodyPr/>
          <a:lstStyle/>
          <a:p>
            <a:r>
              <a:rPr lang="en-US" dirty="0"/>
              <a:t>On site engineers to help promote Mitigation and Consensus Based Codes, Standards and Specifications </a:t>
            </a:r>
          </a:p>
          <a:p>
            <a:r>
              <a:rPr lang="en-US" dirty="0"/>
              <a:t>Early deployment of Disability Integration Advisor and engagement with disability partners </a:t>
            </a:r>
          </a:p>
        </p:txBody>
      </p:sp>
      <p:sp>
        <p:nvSpPr>
          <p:cNvPr id="10" name="Text Placeholder 9">
            <a:extLst>
              <a:ext uri="{FF2B5EF4-FFF2-40B4-BE49-F238E27FC236}">
                <a16:creationId xmlns:a16="http://schemas.microsoft.com/office/drawing/2014/main" id="{456CAAB2-3E05-EF7A-4F48-EF9F0AC15EA7}"/>
              </a:ext>
            </a:extLst>
          </p:cNvPr>
          <p:cNvSpPr>
            <a:spLocks noGrp="1"/>
          </p:cNvSpPr>
          <p:nvPr>
            <p:ph type="body" sz="quarter" idx="12"/>
          </p:nvPr>
        </p:nvSpPr>
        <p:spPr/>
        <p:txBody>
          <a:bodyPr/>
          <a:lstStyle/>
          <a:p>
            <a:r>
              <a:rPr lang="en-US" dirty="0"/>
              <a:t>Challenges</a:t>
            </a:r>
          </a:p>
        </p:txBody>
      </p:sp>
      <p:sp>
        <p:nvSpPr>
          <p:cNvPr id="5" name="Slide Number Placeholder 4">
            <a:extLst>
              <a:ext uri="{FF2B5EF4-FFF2-40B4-BE49-F238E27FC236}">
                <a16:creationId xmlns:a16="http://schemas.microsoft.com/office/drawing/2014/main" id="{64805E7C-0E04-5BC7-B694-FCB799DE529C}"/>
              </a:ext>
            </a:extLst>
          </p:cNvPr>
          <p:cNvSpPr>
            <a:spLocks noGrp="1"/>
          </p:cNvSpPr>
          <p:nvPr>
            <p:ph type="sldNum" sz="quarter" idx="13"/>
          </p:nvPr>
        </p:nvSpPr>
        <p:spPr/>
        <p:txBody>
          <a:bodyPr/>
          <a:lstStyle/>
          <a:p>
            <a:fld id="{8FCC257D-A786-9244-9E17-CE618C8B9275}" type="slidenum">
              <a:rPr lang="en-US" smtClean="0"/>
              <a:pPr/>
              <a:t>7</a:t>
            </a:fld>
            <a:endParaRPr lang="en-US" dirty="0"/>
          </a:p>
        </p:txBody>
      </p:sp>
      <p:sp>
        <p:nvSpPr>
          <p:cNvPr id="6" name="Title 5">
            <a:extLst>
              <a:ext uri="{FF2B5EF4-FFF2-40B4-BE49-F238E27FC236}">
                <a16:creationId xmlns:a16="http://schemas.microsoft.com/office/drawing/2014/main" id="{EDEADCD2-3EB7-E4E0-1618-B8D99EC7C26D}"/>
              </a:ext>
            </a:extLst>
          </p:cNvPr>
          <p:cNvSpPr>
            <a:spLocks noGrp="1"/>
          </p:cNvSpPr>
          <p:nvPr>
            <p:ph type="title"/>
          </p:nvPr>
        </p:nvSpPr>
        <p:spPr/>
        <p:txBody>
          <a:bodyPr/>
          <a:lstStyle/>
          <a:p>
            <a:r>
              <a:rPr lang="en-US" dirty="0"/>
              <a:t>DR-4756</a:t>
            </a:r>
          </a:p>
        </p:txBody>
      </p:sp>
    </p:spTree>
    <p:extLst>
      <p:ext uri="{BB962C8B-B14F-4D97-AF65-F5344CB8AC3E}">
        <p14:creationId xmlns:p14="http://schemas.microsoft.com/office/powerpoint/2010/main" val="1826820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CBD8A4-7F29-A0A4-58AA-9859985EFB09}"/>
              </a:ext>
            </a:extLst>
          </p:cNvPr>
          <p:cNvSpPr>
            <a:spLocks noGrp="1"/>
          </p:cNvSpPr>
          <p:nvPr>
            <p:ph type="sldNum" sz="quarter" idx="12"/>
          </p:nvPr>
        </p:nvSpPr>
        <p:spPr/>
        <p:txBody>
          <a:bodyPr/>
          <a:lstStyle/>
          <a:p>
            <a:fld id="{8FCC257D-A786-9244-9E17-CE618C8B9275}" type="slidenum">
              <a:rPr lang="en-US" smtClean="0"/>
              <a:pPr/>
              <a:t>8</a:t>
            </a:fld>
            <a:endParaRPr lang="en-US" dirty="0"/>
          </a:p>
        </p:txBody>
      </p:sp>
      <p:pic>
        <p:nvPicPr>
          <p:cNvPr id="6" name="Content Placeholder 7">
            <a:extLst>
              <a:ext uri="{FF2B5EF4-FFF2-40B4-BE49-F238E27FC236}">
                <a16:creationId xmlns:a16="http://schemas.microsoft.com/office/drawing/2014/main" id="{BD98CC5D-9F26-E320-9F1C-10CA854D3A7C}"/>
              </a:ext>
            </a:extLst>
          </p:cNvPr>
          <p:cNvPicPr>
            <a:picLocks noGrp="1" noChangeAspect="1"/>
          </p:cNvPicPr>
          <p:nvPr>
            <p:ph sz="quarter" idx="13"/>
          </p:nvPr>
        </p:nvPicPr>
        <p:blipFill>
          <a:blip r:embed="rId3"/>
          <a:stretch>
            <a:fillRect/>
          </a:stretch>
        </p:blipFill>
        <p:spPr>
          <a:xfrm>
            <a:off x="682625" y="2627267"/>
            <a:ext cx="10828338" cy="3067140"/>
          </a:xfrm>
        </p:spPr>
      </p:pic>
      <p:pic>
        <p:nvPicPr>
          <p:cNvPr id="8" name="Content Placeholder 7">
            <a:extLst>
              <a:ext uri="{FF2B5EF4-FFF2-40B4-BE49-F238E27FC236}">
                <a16:creationId xmlns:a16="http://schemas.microsoft.com/office/drawing/2014/main" id="{32E88F07-E5AD-CC5B-224E-9FED9DDCEBE0}"/>
              </a:ext>
            </a:extLst>
          </p:cNvPr>
          <p:cNvPicPr>
            <a:picLocks noChangeAspect="1"/>
          </p:cNvPicPr>
          <p:nvPr/>
        </p:nvPicPr>
        <p:blipFill>
          <a:blip r:embed="rId3"/>
          <a:stretch>
            <a:fillRect/>
          </a:stretch>
        </p:blipFill>
        <p:spPr>
          <a:xfrm>
            <a:off x="677862" y="1464050"/>
            <a:ext cx="10828338" cy="3067140"/>
          </a:xfrm>
          <a:prstGeom prst="rect">
            <a:avLst/>
          </a:prstGeom>
        </p:spPr>
      </p:pic>
    </p:spTree>
    <p:extLst>
      <p:ext uri="{BB962C8B-B14F-4D97-AF65-F5344CB8AC3E}">
        <p14:creationId xmlns:p14="http://schemas.microsoft.com/office/powerpoint/2010/main" val="1647871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CF524-F93E-6E6A-EFF1-457BF240703E}"/>
              </a:ext>
            </a:extLst>
          </p:cNvPr>
          <p:cNvSpPr>
            <a:spLocks noGrp="1"/>
          </p:cNvSpPr>
          <p:nvPr>
            <p:ph type="title"/>
          </p:nvPr>
        </p:nvSpPr>
        <p:spPr/>
        <p:txBody>
          <a:bodyPr/>
          <a:lstStyle/>
          <a:p>
            <a:r>
              <a:rPr lang="en-US" dirty="0"/>
              <a:t>DR-4783-WV</a:t>
            </a:r>
          </a:p>
        </p:txBody>
      </p:sp>
      <p:sp>
        <p:nvSpPr>
          <p:cNvPr id="4" name="Slide Number Placeholder 3">
            <a:extLst>
              <a:ext uri="{FF2B5EF4-FFF2-40B4-BE49-F238E27FC236}">
                <a16:creationId xmlns:a16="http://schemas.microsoft.com/office/drawing/2014/main" id="{3D673895-21DD-BFF7-2CF2-448803FF6632}"/>
              </a:ext>
            </a:extLst>
          </p:cNvPr>
          <p:cNvSpPr>
            <a:spLocks noGrp="1"/>
          </p:cNvSpPr>
          <p:nvPr>
            <p:ph type="sldNum" sz="quarter" idx="12"/>
          </p:nvPr>
        </p:nvSpPr>
        <p:spPr/>
        <p:txBody>
          <a:bodyPr/>
          <a:lstStyle/>
          <a:p>
            <a:fld id="{8FCC257D-A786-9244-9E17-CE618C8B9275}" type="slidenum">
              <a:rPr lang="en-US" smtClean="0"/>
              <a:pPr/>
              <a:t>9</a:t>
            </a:fld>
            <a:endParaRPr lang="en-US" dirty="0"/>
          </a:p>
        </p:txBody>
      </p:sp>
      <p:sp>
        <p:nvSpPr>
          <p:cNvPr id="5" name="Content Placeholder 4">
            <a:extLst>
              <a:ext uri="{FF2B5EF4-FFF2-40B4-BE49-F238E27FC236}">
                <a16:creationId xmlns:a16="http://schemas.microsoft.com/office/drawing/2014/main" id="{E1E75819-6C32-5E81-18C4-7ECFFA8B44CE}"/>
              </a:ext>
            </a:extLst>
          </p:cNvPr>
          <p:cNvSpPr>
            <a:spLocks noGrp="1"/>
          </p:cNvSpPr>
          <p:nvPr>
            <p:ph sz="quarter" idx="13"/>
          </p:nvPr>
        </p:nvSpPr>
        <p:spPr/>
        <p:txBody>
          <a:bodyPr/>
          <a:lstStyle/>
          <a:p>
            <a:r>
              <a:rPr lang="en-US" b="1" dirty="0"/>
              <a:t>Incident Period</a:t>
            </a:r>
            <a:r>
              <a:rPr lang="en-US" dirty="0"/>
              <a:t>: April 2-6, 2024</a:t>
            </a:r>
          </a:p>
          <a:p>
            <a:r>
              <a:rPr lang="en-US" b="1" dirty="0"/>
              <a:t>Declaration Date</a:t>
            </a:r>
            <a:r>
              <a:rPr lang="en-US" dirty="0"/>
              <a:t>: May 22, 2024</a:t>
            </a:r>
          </a:p>
          <a:p>
            <a:r>
              <a:rPr lang="en-US" b="1" dirty="0"/>
              <a:t>IA Counties</a:t>
            </a:r>
            <a:r>
              <a:rPr lang="en-US" dirty="0"/>
              <a:t>: Boone, Cabell, Fayette, Kanawha, </a:t>
            </a:r>
          </a:p>
          <a:p>
            <a:r>
              <a:rPr lang="en-US" dirty="0"/>
              <a:t>Lincoln, Marshall, Nicholas, Ohio, Putnam, </a:t>
            </a:r>
          </a:p>
          <a:p>
            <a:r>
              <a:rPr lang="en-US" dirty="0"/>
              <a:t>Wayne, and Wetzel</a:t>
            </a:r>
          </a:p>
          <a:p>
            <a:r>
              <a:rPr lang="en-US" b="1" dirty="0"/>
              <a:t>PA Counties</a:t>
            </a:r>
            <a:r>
              <a:rPr lang="en-US" dirty="0"/>
              <a:t>: Brooke, Hancock, Marshall, Ohio, </a:t>
            </a:r>
          </a:p>
          <a:p>
            <a:r>
              <a:rPr lang="en-US" dirty="0"/>
              <a:t>Preston, Tyler and Wetzel</a:t>
            </a:r>
          </a:p>
          <a:p>
            <a:endParaRPr lang="en-US" dirty="0"/>
          </a:p>
          <a:p>
            <a:endParaRPr lang="en-US" dirty="0"/>
          </a:p>
        </p:txBody>
      </p:sp>
      <p:pic>
        <p:nvPicPr>
          <p:cNvPr id="6" name="Picture 5">
            <a:extLst>
              <a:ext uri="{FF2B5EF4-FFF2-40B4-BE49-F238E27FC236}">
                <a16:creationId xmlns:a16="http://schemas.microsoft.com/office/drawing/2014/main" id="{E45900B0-B14F-B2B0-4FD3-D5F2695AA90E}"/>
              </a:ext>
            </a:extLst>
          </p:cNvPr>
          <p:cNvPicPr>
            <a:picLocks noChangeAspect="1"/>
          </p:cNvPicPr>
          <p:nvPr/>
        </p:nvPicPr>
        <p:blipFill>
          <a:blip r:embed="rId2"/>
          <a:stretch>
            <a:fillRect/>
          </a:stretch>
        </p:blipFill>
        <p:spPr>
          <a:xfrm>
            <a:off x="5896303" y="1820143"/>
            <a:ext cx="5410200" cy="4167536"/>
          </a:xfrm>
          <a:prstGeom prst="rect">
            <a:avLst/>
          </a:prstGeom>
        </p:spPr>
      </p:pic>
    </p:spTree>
    <p:extLst>
      <p:ext uri="{BB962C8B-B14F-4D97-AF65-F5344CB8AC3E}">
        <p14:creationId xmlns:p14="http://schemas.microsoft.com/office/powerpoint/2010/main" val="1345026755"/>
      </p:ext>
    </p:extLst>
  </p:cSld>
  <p:clrMapOvr>
    <a:masterClrMapping/>
  </p:clrMapOvr>
</p:sld>
</file>

<file path=ppt/theme/theme1.xml><?xml version="1.0" encoding="utf-8"?>
<a:theme xmlns:a="http://schemas.openxmlformats.org/drawingml/2006/main" name="Original Slide Deck">
  <a:themeElements>
    <a:clrScheme name="Custom 1">
      <a:dk1>
        <a:srgbClr val="000000"/>
      </a:dk1>
      <a:lt1>
        <a:srgbClr val="FFFFFF"/>
      </a:lt1>
      <a:dk2>
        <a:srgbClr val="005188"/>
      </a:dk2>
      <a:lt2>
        <a:srgbClr val="F3F3F3"/>
      </a:lt2>
      <a:accent1>
        <a:srgbClr val="0078AE"/>
      </a:accent1>
      <a:accent2>
        <a:srgbClr val="595B5D"/>
      </a:accent2>
      <a:accent3>
        <a:srgbClr val="BABBBD"/>
      </a:accent3>
      <a:accent4>
        <a:srgbClr val="5E9732"/>
      </a:accent4>
      <a:accent5>
        <a:srgbClr val="0072CE"/>
      </a:accent5>
      <a:accent6>
        <a:srgbClr val="C31230"/>
      </a:accent6>
      <a:hlink>
        <a:srgbClr val="005188"/>
      </a:hlink>
      <a:folHlink>
        <a:srgbClr val="005188"/>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Updated Slide Deck">
  <a:themeElements>
    <a:clrScheme name="Custom 1">
      <a:dk1>
        <a:srgbClr val="000000"/>
      </a:dk1>
      <a:lt1>
        <a:srgbClr val="FFFFFF"/>
      </a:lt1>
      <a:dk2>
        <a:srgbClr val="005188"/>
      </a:dk2>
      <a:lt2>
        <a:srgbClr val="F3F3F3"/>
      </a:lt2>
      <a:accent1>
        <a:srgbClr val="0078AE"/>
      </a:accent1>
      <a:accent2>
        <a:srgbClr val="595B5D"/>
      </a:accent2>
      <a:accent3>
        <a:srgbClr val="BABBBD"/>
      </a:accent3>
      <a:accent4>
        <a:srgbClr val="5E9732"/>
      </a:accent4>
      <a:accent5>
        <a:srgbClr val="0072CE"/>
      </a:accent5>
      <a:accent6>
        <a:srgbClr val="C31230"/>
      </a:accent6>
      <a:hlink>
        <a:srgbClr val="005188"/>
      </a:hlink>
      <a:folHlink>
        <a:srgbClr val="005188"/>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1BD006FAA53624682C5CF20B13A3289" ma:contentTypeVersion="20" ma:contentTypeDescription="Create a new document." ma:contentTypeScope="" ma:versionID="6054f82e53f678b672c54a3fd88283cd">
  <xsd:schema xmlns:xsd="http://www.w3.org/2001/XMLSchema" xmlns:xs="http://www.w3.org/2001/XMLSchema" xmlns:p="http://schemas.microsoft.com/office/2006/metadata/properties" xmlns:ns2="f1624607-c175-4d8a-a09d-80ec292de1e5" xmlns:ns3="c6806540-9d18-4149-a3d6-64c2654538ee" targetNamespace="http://schemas.microsoft.com/office/2006/metadata/properties" ma:root="true" ma:fieldsID="f2fb35e65398fb0fe820a40715b488ed" ns2:_="" ns3:_="">
    <xsd:import namespace="f1624607-c175-4d8a-a09d-80ec292de1e5"/>
    <xsd:import namespace="c6806540-9d18-4149-a3d6-64c2654538e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People" minOccurs="0"/>
                <xsd:element ref="ns2:Instructions" minOccurs="0"/>
                <xsd:element ref="ns2:lcf76f155ced4ddcb4097134ff3c332f" minOccurs="0"/>
                <xsd:element ref="ns3:TaxCatchAll" minOccurs="0"/>
                <xsd:element ref="ns3:SharedWithUsers" minOccurs="0"/>
                <xsd:element ref="ns3:SharedWithDetails" minOccurs="0"/>
                <xsd:element ref="ns2:Language" minOccurs="0"/>
                <xsd:element ref="ns2:Languages" minOccurs="0"/>
                <xsd:element ref="ns2:MediaServiceObjectDetectorVersions" minOccurs="0"/>
                <xsd:element ref="ns2:MediaServiceSearchProperties" minOccurs="0"/>
                <xsd:element ref="ns2:Position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624607-c175-4d8a-a09d-80ec292de1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People" ma:index="16" nillable="true" ma:displayName="Graphic Type" ma:format="Dropdown" ma:internalName="People">
      <xsd:complexType>
        <xsd:complexContent>
          <xsd:extension base="dms:MultiChoiceFillIn">
            <xsd:sequence>
              <xsd:element name="Value" maxOccurs="unbounded" minOccurs="0" nillable="true">
                <xsd:simpleType>
                  <xsd:union memberTypes="dms:Text">
                    <xsd:simpleType>
                      <xsd:restriction base="dms:Choice">
                        <xsd:enumeration value="ALT TEXT"/>
                        <xsd:enumeration value="ASL"/>
                        <xsd:enumeration value="awards"/>
                        <xsd:enumeration value="Cars"/>
                        <xsd:enumeration value="covid-19"/>
                        <xsd:enumeration value="date"/>
                        <xsd:enumeration value="disability"/>
                        <xsd:enumeration value="hearing"/>
                        <xsd:enumeration value="Home"/>
                        <xsd:enumeration value="Medical"/>
                        <xsd:enumeration value="Men"/>
                        <xsd:enumeration value="Mobile"/>
                        <xsd:enumeration value="money"/>
                        <xsd:enumeration value="Kids"/>
                        <xsd:enumeration value="phones"/>
                        <xsd:enumeration value="time"/>
                        <xsd:enumeration value="tree"/>
                        <xsd:enumeration value="sign language"/>
                        <xsd:enumeration value="stationary"/>
                        <xsd:enumeration value="Vehicle"/>
                        <xsd:enumeration value="Women"/>
                        <xsd:enumeration value="drinks"/>
                        <xsd:enumeration value="businesses"/>
                        <xsd:enumeration value="Electronics"/>
                        <xsd:enumeration value="FEMA Staff"/>
                        <xsd:enumeration value="family"/>
                        <xsd:enumeration value="water"/>
                        <xsd:enumeration value="first responder"/>
                        <xsd:enumeration value="fire"/>
                        <xsd:enumeration value="Computer"/>
                        <xsd:enumeration value="social"/>
                        <xsd:enumeration value="camera"/>
                        <xsd:enumeration value="media"/>
                        <xsd:enumeration value="laptop"/>
                        <xsd:enumeration value="books"/>
                        <xsd:enumeration value="car"/>
                        <xsd:enumeration value="forms"/>
                        <xsd:enumeration value="water"/>
                        <xsd:enumeration value="debris"/>
                        <xsd:enumeration value="plants"/>
                        <xsd:enumeration value="teams"/>
                        <xsd:enumeration value="webinar"/>
                        <xsd:enumeration value="animal"/>
                        <xsd:enumeration value="map"/>
                        <xsd:enumeration value="gps"/>
                        <xsd:enumeration value="utilities"/>
                        <xsd:enumeration value="storm"/>
                        <xsd:enumeration value="Food"/>
                        <xsd:enumeration value="internet"/>
                        <xsd:enumeration value="signs"/>
                        <xsd:enumeration value="appliances"/>
                        <xsd:enumeration value="power"/>
                        <xsd:enumeration value="girl"/>
                        <xsd:enumeration value="boy"/>
                        <xsd:enumeration value="ready"/>
                        <xsd:enumeration value="pet"/>
                        <xsd:enumeration value="Travel"/>
                        <xsd:enumeration value="office"/>
                        <xsd:enumeration value="chair"/>
                        <xsd:enumeration value="Education"/>
                        <xsd:enumeration value="Face Mask"/>
                        <xsd:enumeration value="sports"/>
                        <xsd:enumeration value="protection"/>
                        <xsd:enumeration value="Hazardous"/>
                        <xsd:enumeration value="social media"/>
                        <xsd:enumeration value="PA"/>
                        <xsd:enumeration value="Flyer"/>
                        <xsd:enumeration value="Animation"/>
                        <xsd:enumeration value="IA"/>
                        <xsd:enumeration value="Hurricane"/>
                        <xsd:enumeration value="Tornado"/>
                        <xsd:enumeration value="Earthquake"/>
                        <xsd:enumeration value="Mudslide"/>
                        <xsd:enumeration value="id"/>
                        <xsd:enumeration value="legal"/>
                        <xsd:enumeration value="Transportation"/>
                        <xsd:enumeration value="Eyewear"/>
                        <xsd:enumeration value="Multiple Languages"/>
                        <xsd:enumeration value="PA"/>
                        <xsd:enumeration value="Ready"/>
                        <xsd:enumeration value="Facebook"/>
                        <xsd:enumeration value="Twitter"/>
                        <xsd:enumeration value="Instagram Story"/>
                        <xsd:enumeration value="Yard Sign"/>
                        <xsd:enumeration value="Tribal"/>
                        <xsd:enumeration value="men"/>
                        <xsd:enumeration value="clouds"/>
                        <xsd:enumeration value="housing"/>
                        <xsd:enumeration value="hotel"/>
                        <xsd:enumeration value="repairs"/>
                        <xsd:enumeration value="security"/>
                        <xsd:enumeration value="NEW IA REFORM GRAPHIC"/>
                      </xsd:restriction>
                    </xsd:simpleType>
                  </xsd:union>
                </xsd:simpleType>
              </xsd:element>
            </xsd:sequence>
          </xsd:extension>
        </xsd:complexContent>
      </xsd:complexType>
    </xsd:element>
    <xsd:element name="Instructions" ma:index="17" nillable="true" ma:displayName="Instructions" ma:format="Dropdown" ma:internalName="Instructions">
      <xsd:simpleType>
        <xsd:restriction base="dms:Text">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85e291b-231a-4814-a0e4-2f7fa3dec4ec" ma:termSetId="09814cd3-568e-fe90-9814-8d621ff8fb84" ma:anchorId="fba54fb3-c3e1-fe81-a776-ca4b69148c4d" ma:open="true" ma:isKeyword="false">
      <xsd:complexType>
        <xsd:sequence>
          <xsd:element ref="pc:Terms" minOccurs="0" maxOccurs="1"/>
        </xsd:sequence>
      </xsd:complexType>
    </xsd:element>
    <xsd:element name="Language" ma:index="23" nillable="true" ma:displayName="Language" ma:format="Dropdown" ma:internalName="Language">
      <xsd:complexType>
        <xsd:complexContent>
          <xsd:extension base="dms:MultiChoice">
            <xsd:sequence>
              <xsd:element name="Value" maxOccurs="unbounded" minOccurs="0" nillable="true">
                <xsd:simpleType>
                  <xsd:restriction base="dms:Choice">
                    <xsd:enumeration value="English"/>
                    <xsd:enumeration value="Spanish"/>
                    <xsd:enumeration value="Arabic"/>
                    <xsd:enumeration value="Bengali"/>
                    <xsd:enumeration value="Burmese"/>
                    <xsd:enumeration value="Chinese"/>
                    <xsd:enumeration value="Creole"/>
                    <xsd:enumeration value="Chamorro"/>
                    <xsd:enumeration value="Dari"/>
                    <xsd:enumeration value="French"/>
                    <xsd:enumeration value="German"/>
                    <xsd:enumeration value="Gujarati"/>
                    <xsd:enumeration value="Hebrew"/>
                    <xsd:enumeration value="hmong"/>
                    <xsd:enumeration value="italian"/>
                    <xsd:enumeration value="Japanese"/>
                    <xsd:enumeration value="Karen"/>
                    <xsd:enumeration value="Kayah"/>
                    <xsd:enumeration value="Korean"/>
                    <xsd:enumeration value="Navajo"/>
                    <xsd:enumeration value="Nepalese"/>
                    <xsd:enumeration value="Pashto"/>
                    <xsd:enumeration value="Polish"/>
                  </xsd:restriction>
                </xsd:simpleType>
              </xsd:element>
            </xsd:sequence>
          </xsd:extension>
        </xsd:complexContent>
      </xsd:complexType>
    </xsd:element>
    <xsd:element name="Languages" ma:index="24" nillable="true" ma:displayName="Languages" ma:format="Dropdown" ma:internalName="Languages">
      <xsd:complexType>
        <xsd:complexContent>
          <xsd:extension base="dms:MultiChoice">
            <xsd:sequence>
              <xsd:element name="Value" maxOccurs="unbounded" minOccurs="0" nillable="true">
                <xsd:simpleType>
                  <xsd:restriction base="dms:Choice">
                    <xsd:enumeration value="English"/>
                    <xsd:enumeration value="Spanish"/>
                    <xsd:enumeration value="Bengali"/>
                    <xsd:enumeration value="Albanian"/>
                    <xsd:enumeration value="Arabic"/>
                    <xsd:enumeration value="Burmese"/>
                    <xsd:enumeration value="Chamorro"/>
                    <xsd:enumeration value="Chinese"/>
                    <xsd:enumeration value="Creole"/>
                    <xsd:enumeration value="Croatian"/>
                    <xsd:enumeration value="Dari"/>
                    <xsd:enumeration value="French"/>
                    <xsd:enumeration value="German"/>
                    <xsd:enumeration value="Greek"/>
                    <xsd:enumeration value="Gujarati"/>
                    <xsd:enumeration value="hebrew"/>
                    <xsd:enumeration value="Hindi"/>
                    <xsd:enumeration value="Hmong"/>
                    <xsd:enumeration value="Indonesian"/>
                    <xsd:enumeration value="italian"/>
                    <xsd:enumeration value="Japanese"/>
                    <xsd:enumeration value="Karen"/>
                    <xsd:enumeration value="Kayah"/>
                    <xsd:enumeration value="Kiche"/>
                    <xsd:enumeration value="Kriundi"/>
                    <xsd:enumeration value="Korean"/>
                    <xsd:enumeration value="Navajo"/>
                    <xsd:enumeration value="Nepalese"/>
                    <xsd:enumeration value="Pashto"/>
                    <xsd:enumeration value="Polish"/>
                    <xsd:enumeration value="Portuguese"/>
                    <xsd:enumeration value="Russian"/>
                    <xsd:enumeration value="Samoan"/>
                    <xsd:enumeration value="Somali"/>
                    <xsd:enumeration value="Swahili"/>
                    <xsd:enumeration value="Tagalog"/>
                    <xsd:enumeration value="Thai"/>
                    <xsd:enumeration value="Urdu"/>
                    <xsd:enumeration value="Vietnamese"/>
                    <xsd:enumeration value="Zomi"/>
                    <xsd:enumeration value="Carolinian"/>
                    <xsd:enumeration value="Chamorrow"/>
                    <xsd:enumeration value="Faris"/>
                    <xsd:enumeration value="Kannada"/>
                    <xsd:enumeration value="Khmer"/>
                    <xsd:enumeration value="Chuukese"/>
                    <xsd:enumeration value="Chomorro"/>
                    <xsd:enumeration value="Nepali"/>
                    <xsd:enumeration value="llocano"/>
                    <xsd:enumeration value="Ōlelo Hawaiʻi (Hawaiian)"/>
                    <xsd:enumeration value="Tongan"/>
                    <xsd:enumeration value="Pohnpeian"/>
                    <xsd:enumeration value="Marshallese"/>
                  </xsd:restriction>
                </xsd:simpleType>
              </xsd:element>
            </xsd:sequence>
          </xsd:extension>
        </xsd:complexContent>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PositionType" ma:index="27" nillable="true" ma:displayName="Position Type" ma:format="Dropdown" ma:internalName="PositionType">
      <xsd:simpleType>
        <xsd:restriction base="dms:Choice">
          <xsd:enumeration value="FCO"/>
          <xsd:enumeration value="IMCORE"/>
          <xsd:enumeration value="IMAT"/>
          <xsd:enumeration value="CORE"/>
          <xsd:enumeration value="PFT"/>
          <xsd:enumeration value="GENERAL HIRING"/>
          <xsd:enumeration value="Reservist"/>
        </xsd:restriction>
      </xsd:simpleType>
    </xsd:element>
  </xsd:schema>
  <xsd:schema xmlns:xsd="http://www.w3.org/2001/XMLSchema" xmlns:xs="http://www.w3.org/2001/XMLSchema" xmlns:dms="http://schemas.microsoft.com/office/2006/documentManagement/types" xmlns:pc="http://schemas.microsoft.com/office/infopath/2007/PartnerControls" targetNamespace="c6806540-9d18-4149-a3d6-64c2654538ee"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c6e00e3f-e6e0-4bec-9c61-372d1f17f879}" ma:internalName="TaxCatchAll" ma:showField="CatchAllData" ma:web="c6806540-9d18-4149-a3d6-64c2654538e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6806540-9d18-4149-a3d6-64c2654538ee" xsi:nil="true"/>
    <lcf76f155ced4ddcb4097134ff3c332f xmlns="f1624607-c175-4d8a-a09d-80ec292de1e5">
      <Terms xmlns="http://schemas.microsoft.com/office/infopath/2007/PartnerControls"/>
    </lcf76f155ced4ddcb4097134ff3c332f>
    <Instructions xmlns="f1624607-c175-4d8a-a09d-80ec292de1e5" xsi:nil="true"/>
    <Languages xmlns="f1624607-c175-4d8a-a09d-80ec292de1e5" xsi:nil="true"/>
    <Language xmlns="f1624607-c175-4d8a-a09d-80ec292de1e5" xsi:nil="true"/>
    <People xmlns="f1624607-c175-4d8a-a09d-80ec292de1e5" xsi:nil="true"/>
    <PositionType xmlns="f1624607-c175-4d8a-a09d-80ec292de1e5" xsi:nil="true"/>
  </documentManagement>
</p:properties>
</file>

<file path=customXml/itemProps1.xml><?xml version="1.0" encoding="utf-8"?>
<ds:datastoreItem xmlns:ds="http://schemas.openxmlformats.org/officeDocument/2006/customXml" ds:itemID="{76976EDC-3E53-4B2A-8042-2CE68B9B81E7}">
  <ds:schemaRefs>
    <ds:schemaRef ds:uri="http://schemas.microsoft.com/sharepoint/v3/contenttype/forms"/>
  </ds:schemaRefs>
</ds:datastoreItem>
</file>

<file path=customXml/itemProps2.xml><?xml version="1.0" encoding="utf-8"?>
<ds:datastoreItem xmlns:ds="http://schemas.openxmlformats.org/officeDocument/2006/customXml" ds:itemID="{64EC183F-0E5D-4035-8E5F-F9C4369319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624607-c175-4d8a-a09d-80ec292de1e5"/>
    <ds:schemaRef ds:uri="c6806540-9d18-4149-a3d6-64c2654538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DB5BB03-DD21-4258-90BA-4BA883F2CE48}">
  <ds:schemaRefs>
    <ds:schemaRef ds:uri="http://purl.org/dc/dcmitype/"/>
    <ds:schemaRef ds:uri="http://schemas.openxmlformats.org/package/2006/metadata/core-properties"/>
    <ds:schemaRef ds:uri="http://schemas.microsoft.com/office/2006/documentManagement/types"/>
    <ds:schemaRef ds:uri="http://purl.org/dc/terms/"/>
    <ds:schemaRef ds:uri="http://schemas.microsoft.com/office/2006/metadata/properties"/>
    <ds:schemaRef ds:uri="http://www.w3.org/XML/1998/namespace"/>
    <ds:schemaRef ds:uri="http://schemas.microsoft.com/office/infopath/2007/PartnerControls"/>
    <ds:schemaRef ds:uri="c6806540-9d18-4149-a3d6-64c2654538ee"/>
    <ds:schemaRef ds:uri="f1624607-c175-4d8a-a09d-80ec292de1e5"/>
    <ds:schemaRef ds:uri="http://purl.org/dc/elements/1.1/"/>
  </ds:schemaRefs>
</ds:datastoreItem>
</file>

<file path=docMetadata/LabelInfo.xml><?xml version="1.0" encoding="utf-8"?>
<clbl:labelList xmlns:clbl="http://schemas.microsoft.com/office/2020/mipLabelMetadata">
  <clbl:label id="{2863bcaf-4433-4a95-89dd-302e4b0159a1}" enabled="0" method="" siteId="{2863bcaf-4433-4a95-89dd-302e4b0159a1}" removed="1"/>
</clbl:labelList>
</file>

<file path=docProps/app.xml><?xml version="1.0" encoding="utf-8"?>
<Properties xmlns="http://schemas.openxmlformats.org/officeDocument/2006/extended-properties" xmlns:vt="http://schemas.openxmlformats.org/officeDocument/2006/docPropsVTypes">
  <Template/>
  <TotalTime>12823</TotalTime>
  <Words>1244</Words>
  <Application>Microsoft Office PowerPoint</Application>
  <PresentationFormat>Widescreen</PresentationFormat>
  <Paragraphs>175</Paragraphs>
  <Slides>20</Slides>
  <Notes>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20</vt:i4>
      </vt:variant>
    </vt:vector>
  </HeadingPairs>
  <TitlesOfParts>
    <vt:vector size="31" baseType="lpstr">
      <vt:lpstr>Arial</vt:lpstr>
      <vt:lpstr>Calibri</vt:lpstr>
      <vt:lpstr>Courier New</vt:lpstr>
      <vt:lpstr>Franklin Gothic Book</vt:lpstr>
      <vt:lpstr>Franklin Gothic Heavy</vt:lpstr>
      <vt:lpstr>Franklin Gothic Medium</vt:lpstr>
      <vt:lpstr>Symbol</vt:lpstr>
      <vt:lpstr>Times New Roman</vt:lpstr>
      <vt:lpstr>Wingdings</vt:lpstr>
      <vt:lpstr>Original Slide Deck</vt:lpstr>
      <vt:lpstr>Updated Slide Deck</vt:lpstr>
      <vt:lpstr>FEMA Support to West Virginia in 2024</vt:lpstr>
      <vt:lpstr>PowerPoint Presentation</vt:lpstr>
      <vt:lpstr>WV Individual Assistance Disasters, 2014-present</vt:lpstr>
      <vt:lpstr>WV Public Assistance Disasters, 2014-present</vt:lpstr>
      <vt:lpstr>DR-4756 </vt:lpstr>
      <vt:lpstr>DR-4756 Assistance </vt:lpstr>
      <vt:lpstr>DR-4756</vt:lpstr>
      <vt:lpstr>PowerPoint Presentation</vt:lpstr>
      <vt:lpstr>DR-4783-WV</vt:lpstr>
      <vt:lpstr>DR-4783 Assistance (to-date)</vt:lpstr>
      <vt:lpstr>DR-4783</vt:lpstr>
      <vt:lpstr>DR-4787-WV</vt:lpstr>
      <vt:lpstr>DR-4787 Assistance (to-date)</vt:lpstr>
      <vt:lpstr>DR-4787</vt:lpstr>
      <vt:lpstr>Disaster Survivor Assistance</vt:lpstr>
      <vt:lpstr>Enhanced Applicant Services</vt:lpstr>
      <vt:lpstr>Disability Integration</vt:lpstr>
      <vt:lpstr>Small Business Administration Funding</vt:lpstr>
      <vt:lpstr>WV FIT Updates</vt:lpstr>
      <vt:lpstr>Questions?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FEMA PowerPoint Template</dc:title>
  <dc:subject/>
  <dc:creator>FEMA External Affairs</dc:creator>
  <cp:keywords/>
  <dc:description/>
  <cp:lastModifiedBy>Young, James</cp:lastModifiedBy>
  <cp:revision>212</cp:revision>
  <cp:lastPrinted>2020-03-02T16:45:50Z</cp:lastPrinted>
  <dcterms:created xsi:type="dcterms:W3CDTF">2012-11-19T20:41:22Z</dcterms:created>
  <dcterms:modified xsi:type="dcterms:W3CDTF">2024-09-23T16:12:35Z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0x01010081BD006FAA53624682C5CF20B13A3289</vt:lpwstr>
  </property>
  <property fmtid="{D5CDD505-2E9C-101B-9397-08002B2CF9AE}" pid="3" name="MediaServiceImageTags">
    <vt:lpwstr/>
  </property>
</Properties>
</file>