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5" r:id="rId1"/>
    <p:sldMasterId id="2147483736" r:id="rId2"/>
    <p:sldMasterId id="2147483737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Anaheim" panose="02000503000000000000" pitchFamily="2" charset="77"/>
      <p:regular r:id="rId18"/>
      <p:bold r:id="rId19"/>
    </p:embeddedFont>
    <p:embeddedFont>
      <p:font typeface="Bebas Neue" panose="020B0606020202050201" pitchFamily="34" charset="77"/>
      <p:regular r:id="rId20"/>
    </p:embeddedFont>
    <p:embeddedFont>
      <p:font typeface="Comfortaa" pitchFamily="2" charset="0"/>
      <p:regular r:id="rId21"/>
      <p:bold r:id="rId22"/>
    </p:embeddedFont>
    <p:embeddedFont>
      <p:font typeface="Comfortaa SemiBold" pitchFamily="2" charset="0"/>
      <p:regular r:id="rId23"/>
      <p:bold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8"/>
  </p:normalViewPr>
  <p:slideViewPr>
    <p:cSldViewPr snapToGrid="0">
      <p:cViewPr varScale="1">
        <p:scale>
          <a:sx n="160" d="100"/>
          <a:sy n="160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24c66b833e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124c66b833e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12232f01766_1_18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12232f01766_1_18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30488b8d1b1_0_1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30488b8d1b1_0_1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30488b8d1b1_0_1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30488b8d1b1_0_1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12232f01766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12232f01766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2232f0176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12232f0176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0488b8d1b1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30488b8d1b1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0488b8d1b1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0488b8d1b1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0488b8d1b1_0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0488b8d1b1_0_1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0488b8d1b1_0_1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0488b8d1b1_0_1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30488b8d1b1_0_1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30488b8d1b1_0_1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30488b8d1b1_0_1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30488b8d1b1_0_1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30488b8d1b1_0_1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30488b8d1b1_0_1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45575" y="1077625"/>
            <a:ext cx="5052900" cy="23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25" y="352561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191919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771760" y="-424457"/>
            <a:ext cx="5070489" cy="1544172"/>
          </a:xfrm>
          <a:custGeom>
            <a:avLst/>
            <a:gdLst/>
            <a:ahLst/>
            <a:cxnLst/>
            <a:rect l="l" t="t" r="r" b="b"/>
            <a:pathLst>
              <a:path w="183348" h="55837" extrusionOk="0">
                <a:moveTo>
                  <a:pt x="1" y="31"/>
                </a:moveTo>
                <a:cubicBezTo>
                  <a:pt x="1004" y="1064"/>
                  <a:pt x="2159" y="1976"/>
                  <a:pt x="3375" y="2736"/>
                </a:cubicBezTo>
                <a:cubicBezTo>
                  <a:pt x="11125" y="7630"/>
                  <a:pt x="32402" y="3435"/>
                  <a:pt x="45625" y="15320"/>
                </a:cubicBezTo>
                <a:cubicBezTo>
                  <a:pt x="49606" y="18876"/>
                  <a:pt x="52737" y="23314"/>
                  <a:pt x="55838" y="27660"/>
                </a:cubicBezTo>
                <a:cubicBezTo>
                  <a:pt x="58938" y="32037"/>
                  <a:pt x="62251" y="36353"/>
                  <a:pt x="66567" y="39545"/>
                </a:cubicBezTo>
                <a:cubicBezTo>
                  <a:pt x="82707" y="51399"/>
                  <a:pt x="99182" y="39363"/>
                  <a:pt x="114805" y="33648"/>
                </a:cubicBezTo>
                <a:cubicBezTo>
                  <a:pt x="123742" y="30426"/>
                  <a:pt x="132891" y="30821"/>
                  <a:pt x="141766" y="34773"/>
                </a:cubicBezTo>
                <a:cubicBezTo>
                  <a:pt x="149669" y="38299"/>
                  <a:pt x="163803" y="55837"/>
                  <a:pt x="183013" y="45958"/>
                </a:cubicBezTo>
                <a:lnTo>
                  <a:pt x="183348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374782" y="-402610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30074" y="-586499"/>
            <a:ext cx="3046337" cy="3596892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284300" y="1801460"/>
            <a:ext cx="3851622" cy="366332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587299" y="3535257"/>
            <a:ext cx="5474833" cy="1824096"/>
          </a:xfrm>
          <a:custGeom>
            <a:avLst/>
            <a:gdLst/>
            <a:ahLst/>
            <a:cxnLst/>
            <a:rect l="l" t="t" r="r" b="b"/>
            <a:pathLst>
              <a:path w="197969" h="65959" extrusionOk="0">
                <a:moveTo>
                  <a:pt x="197968" y="7508"/>
                </a:moveTo>
                <a:cubicBezTo>
                  <a:pt x="197208" y="7083"/>
                  <a:pt x="196388" y="6657"/>
                  <a:pt x="195597" y="6292"/>
                </a:cubicBezTo>
                <a:cubicBezTo>
                  <a:pt x="182466" y="61"/>
                  <a:pt x="166539" y="0"/>
                  <a:pt x="153378" y="6231"/>
                </a:cubicBezTo>
                <a:cubicBezTo>
                  <a:pt x="137268" y="13891"/>
                  <a:pt x="124897" y="25381"/>
                  <a:pt x="105504" y="27843"/>
                </a:cubicBezTo>
                <a:cubicBezTo>
                  <a:pt x="85139" y="30426"/>
                  <a:pt x="65686" y="20517"/>
                  <a:pt x="46385" y="27600"/>
                </a:cubicBezTo>
                <a:cubicBezTo>
                  <a:pt x="34652" y="31885"/>
                  <a:pt x="27722" y="43709"/>
                  <a:pt x="19029" y="52676"/>
                </a:cubicBezTo>
                <a:cubicBezTo>
                  <a:pt x="13527" y="58360"/>
                  <a:pt x="7022" y="62767"/>
                  <a:pt x="1" y="65959"/>
                </a:cubicBezTo>
                <a:lnTo>
                  <a:pt x="197968" y="659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535080" y="2295937"/>
            <a:ext cx="2600842" cy="3042133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257186" y="2619003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209260" y="3466325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209260" y="3090576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-323549" y="-514273"/>
            <a:ext cx="3221171" cy="1963643"/>
          </a:xfrm>
          <a:custGeom>
            <a:avLst/>
            <a:gdLst/>
            <a:ahLst/>
            <a:cxnLst/>
            <a:rect l="l" t="t" r="r" b="b"/>
            <a:pathLst>
              <a:path w="116477" h="71005" extrusionOk="0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43605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2324600" y="3069625"/>
            <a:ext cx="44949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4"/>
          <p:cNvSpPr/>
          <p:nvPr/>
        </p:nvSpPr>
        <p:spPr>
          <a:xfrm rot="10800000">
            <a:off x="970125" y="3758566"/>
            <a:ext cx="5070489" cy="1544172"/>
          </a:xfrm>
          <a:custGeom>
            <a:avLst/>
            <a:gdLst/>
            <a:ahLst/>
            <a:cxnLst/>
            <a:rect l="l" t="t" r="r" b="b"/>
            <a:pathLst>
              <a:path w="183348" h="55837" extrusionOk="0">
                <a:moveTo>
                  <a:pt x="1" y="31"/>
                </a:moveTo>
                <a:cubicBezTo>
                  <a:pt x="1004" y="1064"/>
                  <a:pt x="2159" y="1976"/>
                  <a:pt x="3375" y="2736"/>
                </a:cubicBezTo>
                <a:cubicBezTo>
                  <a:pt x="11125" y="7630"/>
                  <a:pt x="32402" y="3435"/>
                  <a:pt x="45625" y="15320"/>
                </a:cubicBezTo>
                <a:cubicBezTo>
                  <a:pt x="49606" y="18876"/>
                  <a:pt x="52737" y="23314"/>
                  <a:pt x="55838" y="27660"/>
                </a:cubicBezTo>
                <a:cubicBezTo>
                  <a:pt x="58938" y="32037"/>
                  <a:pt x="62251" y="36353"/>
                  <a:pt x="66567" y="39545"/>
                </a:cubicBezTo>
                <a:cubicBezTo>
                  <a:pt x="82707" y="51399"/>
                  <a:pt x="99182" y="39363"/>
                  <a:pt x="114805" y="33648"/>
                </a:cubicBezTo>
                <a:cubicBezTo>
                  <a:pt x="123742" y="30426"/>
                  <a:pt x="132891" y="30821"/>
                  <a:pt x="141766" y="34773"/>
                </a:cubicBezTo>
                <a:cubicBezTo>
                  <a:pt x="149669" y="38299"/>
                  <a:pt x="163803" y="55837"/>
                  <a:pt x="183013" y="45958"/>
                </a:cubicBezTo>
                <a:lnTo>
                  <a:pt x="183348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/>
          <p:nvPr/>
        </p:nvSpPr>
        <p:spPr>
          <a:xfrm rot="10800000">
            <a:off x="-114228" y="3457624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/>
          <p:nvPr/>
        </p:nvSpPr>
        <p:spPr>
          <a:xfrm rot="10800000">
            <a:off x="6896111" y="1867888"/>
            <a:ext cx="3046337" cy="3596892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 rot="10800000">
            <a:off x="-323549" y="-586499"/>
            <a:ext cx="3851622" cy="366332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/>
          <p:nvPr/>
        </p:nvSpPr>
        <p:spPr>
          <a:xfrm rot="10800000">
            <a:off x="-249758" y="-481073"/>
            <a:ext cx="5474833" cy="1824096"/>
          </a:xfrm>
          <a:custGeom>
            <a:avLst/>
            <a:gdLst/>
            <a:ahLst/>
            <a:cxnLst/>
            <a:rect l="l" t="t" r="r" b="b"/>
            <a:pathLst>
              <a:path w="197969" h="65959" extrusionOk="0">
                <a:moveTo>
                  <a:pt x="197968" y="7508"/>
                </a:moveTo>
                <a:cubicBezTo>
                  <a:pt x="197208" y="7083"/>
                  <a:pt x="196388" y="6657"/>
                  <a:pt x="195597" y="6292"/>
                </a:cubicBezTo>
                <a:cubicBezTo>
                  <a:pt x="182466" y="61"/>
                  <a:pt x="166539" y="0"/>
                  <a:pt x="153378" y="6231"/>
                </a:cubicBezTo>
                <a:cubicBezTo>
                  <a:pt x="137268" y="13891"/>
                  <a:pt x="124897" y="25381"/>
                  <a:pt x="105504" y="27843"/>
                </a:cubicBezTo>
                <a:cubicBezTo>
                  <a:pt x="85139" y="30426"/>
                  <a:pt x="65686" y="20517"/>
                  <a:pt x="46385" y="27600"/>
                </a:cubicBezTo>
                <a:cubicBezTo>
                  <a:pt x="34652" y="31885"/>
                  <a:pt x="27722" y="43709"/>
                  <a:pt x="19029" y="52676"/>
                </a:cubicBezTo>
                <a:cubicBezTo>
                  <a:pt x="13527" y="58360"/>
                  <a:pt x="7022" y="62767"/>
                  <a:pt x="1" y="65959"/>
                </a:cubicBezTo>
                <a:lnTo>
                  <a:pt x="197968" y="659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/>
          <p:nvPr/>
        </p:nvSpPr>
        <p:spPr>
          <a:xfrm rot="10800000">
            <a:off x="-323549" y="-459789"/>
            <a:ext cx="2600842" cy="3042133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/>
          <p:nvPr/>
        </p:nvSpPr>
        <p:spPr>
          <a:xfrm rot="10800000">
            <a:off x="7662081" y="-577738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/>
          <p:nvPr/>
        </p:nvSpPr>
        <p:spPr>
          <a:xfrm rot="10800000">
            <a:off x="5753914" y="-550000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 rot="10800000">
            <a:off x="7477982" y="-550000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 rot="10800000">
            <a:off x="6914751" y="3428910"/>
            <a:ext cx="3221171" cy="1963643"/>
          </a:xfrm>
          <a:custGeom>
            <a:avLst/>
            <a:gdLst/>
            <a:ahLst/>
            <a:cxnLst/>
            <a:rect l="l" t="t" r="r" b="b"/>
            <a:pathLst>
              <a:path w="116477" h="71005" extrusionOk="0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720000" y="1874875"/>
            <a:ext cx="244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3305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720000" y="2325813"/>
            <a:ext cx="244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3"/>
          </p:nvPr>
        </p:nvSpPr>
        <p:spPr>
          <a:xfrm>
            <a:off x="3327300" y="1874875"/>
            <a:ext cx="259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 idx="4" hasCustomPrompt="1"/>
          </p:nvPr>
        </p:nvSpPr>
        <p:spPr>
          <a:xfrm>
            <a:off x="3327300" y="13305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5"/>
          </p:nvPr>
        </p:nvSpPr>
        <p:spPr>
          <a:xfrm>
            <a:off x="3327300" y="2329300"/>
            <a:ext cx="259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6"/>
          </p:nvPr>
        </p:nvSpPr>
        <p:spPr>
          <a:xfrm>
            <a:off x="6087600" y="1874875"/>
            <a:ext cx="244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3305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44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9"/>
          </p:nvPr>
        </p:nvSpPr>
        <p:spPr>
          <a:xfrm>
            <a:off x="720000" y="3664275"/>
            <a:ext cx="244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31199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44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15"/>
          </p:nvPr>
        </p:nvSpPr>
        <p:spPr>
          <a:xfrm>
            <a:off x="3327300" y="3664275"/>
            <a:ext cx="259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16" hasCustomPrompt="1"/>
          </p:nvPr>
        </p:nvSpPr>
        <p:spPr>
          <a:xfrm>
            <a:off x="3327300" y="31199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7"/>
          </p:nvPr>
        </p:nvSpPr>
        <p:spPr>
          <a:xfrm>
            <a:off x="3327300" y="4118700"/>
            <a:ext cx="259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18"/>
          </p:nvPr>
        </p:nvSpPr>
        <p:spPr>
          <a:xfrm>
            <a:off x="6087600" y="3664275"/>
            <a:ext cx="244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3119975"/>
            <a:ext cx="133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44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/>
          <p:nvPr/>
        </p:nvSpPr>
        <p:spPr>
          <a:xfrm flipH="1">
            <a:off x="6449100" y="-437475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6"/>
          <p:cNvSpPr/>
          <p:nvPr/>
        </p:nvSpPr>
        <p:spPr>
          <a:xfrm rot="10800000">
            <a:off x="7074850" y="-626250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2290025" y="3185288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rgbClr val="46A9E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708625" y="1426325"/>
            <a:ext cx="5726700" cy="16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7"/>
          <p:cNvSpPr/>
          <p:nvPr/>
        </p:nvSpPr>
        <p:spPr>
          <a:xfrm rot="10800000" flipH="1">
            <a:off x="659175" y="-328750"/>
            <a:ext cx="3566200" cy="1412675"/>
          </a:xfrm>
          <a:custGeom>
            <a:avLst/>
            <a:gdLst/>
            <a:ahLst/>
            <a:cxnLst/>
            <a:rect l="l" t="t" r="r" b="b"/>
            <a:pathLst>
              <a:path w="142648" h="56507" extrusionOk="0">
                <a:moveTo>
                  <a:pt x="142647" y="56476"/>
                </a:moveTo>
                <a:cubicBezTo>
                  <a:pt x="139456" y="54986"/>
                  <a:pt x="136416" y="53132"/>
                  <a:pt x="133286" y="50457"/>
                </a:cubicBezTo>
                <a:cubicBezTo>
                  <a:pt x="127814" y="45776"/>
                  <a:pt x="119030" y="30396"/>
                  <a:pt x="115230" y="26718"/>
                </a:cubicBezTo>
                <a:cubicBezTo>
                  <a:pt x="100944" y="12858"/>
                  <a:pt x="82981" y="19271"/>
                  <a:pt x="66415" y="22341"/>
                </a:cubicBezTo>
                <a:cubicBezTo>
                  <a:pt x="56962" y="24104"/>
                  <a:pt x="47478" y="22828"/>
                  <a:pt x="39211" y="17721"/>
                </a:cubicBezTo>
                <a:cubicBezTo>
                  <a:pt x="31855" y="13162"/>
                  <a:pt x="15958" y="1"/>
                  <a:pt x="0" y="4834"/>
                </a:cubicBezTo>
                <a:lnTo>
                  <a:pt x="11216" y="56506"/>
                </a:lnTo>
                <a:lnTo>
                  <a:pt x="142647" y="565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/>
          <p:nvPr/>
        </p:nvSpPr>
        <p:spPr>
          <a:xfrm rot="10800000" flipH="1">
            <a:off x="-154025" y="-157975"/>
            <a:ext cx="2176350" cy="2564650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/>
          <p:nvPr/>
        </p:nvSpPr>
        <p:spPr>
          <a:xfrm rot="10800000" flipH="1">
            <a:off x="-110700" y="-132900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/>
          <p:nvPr/>
        </p:nvSpPr>
        <p:spPr>
          <a:xfrm rot="10800000">
            <a:off x="6425950" y="2109538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/>
          <p:nvPr/>
        </p:nvSpPr>
        <p:spPr>
          <a:xfrm rot="10800000">
            <a:off x="6267900" y="3462388"/>
            <a:ext cx="2911925" cy="1775125"/>
          </a:xfrm>
          <a:custGeom>
            <a:avLst/>
            <a:gdLst/>
            <a:ahLst/>
            <a:cxnLst/>
            <a:rect l="l" t="t" r="r" b="b"/>
            <a:pathLst>
              <a:path w="116477" h="71005" extrusionOk="0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7"/>
          <p:cNvSpPr/>
          <p:nvPr/>
        </p:nvSpPr>
        <p:spPr>
          <a:xfrm rot="10800000">
            <a:off x="7368975" y="4533838"/>
            <a:ext cx="1810850" cy="703675"/>
          </a:xfrm>
          <a:custGeom>
            <a:avLst/>
            <a:gdLst/>
            <a:ahLst/>
            <a:cxnLst/>
            <a:rect l="l" t="t" r="r" b="b"/>
            <a:pathLst>
              <a:path w="72434" h="28147" extrusionOk="0">
                <a:moveTo>
                  <a:pt x="0" y="0"/>
                </a:moveTo>
                <a:lnTo>
                  <a:pt x="0" y="28147"/>
                </a:lnTo>
                <a:cubicBezTo>
                  <a:pt x="4012" y="26870"/>
                  <a:pt x="8177" y="26110"/>
                  <a:pt x="12310" y="25745"/>
                </a:cubicBezTo>
                <a:cubicBezTo>
                  <a:pt x="21247" y="24955"/>
                  <a:pt x="30274" y="25563"/>
                  <a:pt x="39180" y="24682"/>
                </a:cubicBezTo>
                <a:cubicBezTo>
                  <a:pt x="48117" y="23800"/>
                  <a:pt x="57235" y="21308"/>
                  <a:pt x="64074" y="15107"/>
                </a:cubicBezTo>
                <a:cubicBezTo>
                  <a:pt x="68299" y="11277"/>
                  <a:pt x="71400" y="5745"/>
                  <a:pt x="724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2525675" y="3178675"/>
            <a:ext cx="4092600" cy="15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2525700" y="2741600"/>
            <a:ext cx="4092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/>
          <p:nvPr/>
        </p:nvSpPr>
        <p:spPr>
          <a:xfrm flipH="1">
            <a:off x="6761925" y="-156750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 rot="10800000">
            <a:off x="6946525" y="-754575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/>
          <p:nvPr/>
        </p:nvSpPr>
        <p:spPr>
          <a:xfrm rot="10800000" flipH="1">
            <a:off x="-610111" y="-420997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/>
          <p:nvPr/>
        </p:nvSpPr>
        <p:spPr>
          <a:xfrm rot="10800000" flipH="1">
            <a:off x="-562185" y="-205384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8"/>
          <p:cNvSpPr/>
          <p:nvPr/>
        </p:nvSpPr>
        <p:spPr>
          <a:xfrm rot="10800000" flipH="1">
            <a:off x="-562185" y="-393259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ubTitle" idx="1"/>
          </p:nvPr>
        </p:nvSpPr>
        <p:spPr>
          <a:xfrm>
            <a:off x="813150" y="2327525"/>
            <a:ext cx="3556800" cy="15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813150" y="1567975"/>
            <a:ext cx="455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-917811" y="3189990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-869885" y="3849437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rgbClr val="BCD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-869885" y="3661564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0000" y="23444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502600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 rot="-5400000">
            <a:off x="5038149" y="-109009"/>
            <a:ext cx="4714425" cy="448394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-5400000">
            <a:off x="6050126" y="-494318"/>
            <a:ext cx="3183457" cy="3723602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-5400000">
            <a:off x="7829613" y="173953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 rot="5400000">
            <a:off x="263245" y="-1358480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5400000">
            <a:off x="-2117939" y="1205889"/>
            <a:ext cx="6324034" cy="2907285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rot="5400000">
            <a:off x="-562154" y="-349897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720000" y="29262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1"/>
          </p:nvPr>
        </p:nvSpPr>
        <p:spPr>
          <a:xfrm>
            <a:off x="817200" y="3378000"/>
            <a:ext cx="21420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9191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 idx="2"/>
          </p:nvPr>
        </p:nvSpPr>
        <p:spPr>
          <a:xfrm>
            <a:off x="3403800" y="29262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3"/>
          </p:nvPr>
        </p:nvSpPr>
        <p:spPr>
          <a:xfrm>
            <a:off x="3501000" y="3378000"/>
            <a:ext cx="21420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9191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title" idx="4"/>
          </p:nvPr>
        </p:nvSpPr>
        <p:spPr>
          <a:xfrm>
            <a:off x="6087600" y="29262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5"/>
          </p:nvPr>
        </p:nvSpPr>
        <p:spPr>
          <a:xfrm>
            <a:off x="6184800" y="3378000"/>
            <a:ext cx="21420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9191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46A9E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/>
          <p:nvPr/>
        </p:nvSpPr>
        <p:spPr>
          <a:xfrm rot="10800000">
            <a:off x="-219050" y="-149750"/>
            <a:ext cx="3481850" cy="3311625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rgbClr val="9ED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/>
          <p:nvPr/>
        </p:nvSpPr>
        <p:spPr>
          <a:xfrm rot="10800000">
            <a:off x="-219050" y="-51025"/>
            <a:ext cx="2351150" cy="2750075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rgbClr val="BCD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/>
          <p:nvPr/>
        </p:nvSpPr>
        <p:spPr>
          <a:xfrm rot="10800000">
            <a:off x="-219050" y="-43625"/>
            <a:ext cx="1530450" cy="942275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rgbClr val="E6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/>
          <p:nvPr/>
        </p:nvSpPr>
        <p:spPr>
          <a:xfrm rot="10800000">
            <a:off x="7009450" y="-83500"/>
            <a:ext cx="2176350" cy="2564650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rgbClr val="9ED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"/>
          <p:cNvSpPr/>
          <p:nvPr/>
        </p:nvSpPr>
        <p:spPr>
          <a:xfrm rot="10800000">
            <a:off x="6843025" y="-58425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rgbClr val="BCD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1"/>
          <p:cNvSpPr/>
          <p:nvPr/>
        </p:nvSpPr>
        <p:spPr>
          <a:xfrm rot="10800000">
            <a:off x="7596825" y="-51025"/>
            <a:ext cx="1545650" cy="1464325"/>
          </a:xfrm>
          <a:custGeom>
            <a:avLst/>
            <a:gdLst/>
            <a:ahLst/>
            <a:cxnLst/>
            <a:rect l="l" t="t" r="r" b="b"/>
            <a:pathLst>
              <a:path w="61826" h="58573" extrusionOk="0">
                <a:moveTo>
                  <a:pt x="0" y="58573"/>
                </a:moveTo>
                <a:lnTo>
                  <a:pt x="61612" y="58573"/>
                </a:lnTo>
                <a:cubicBezTo>
                  <a:pt x="61825" y="43648"/>
                  <a:pt x="52828" y="28177"/>
                  <a:pt x="30213" y="25776"/>
                </a:cubicBezTo>
                <a:cubicBezTo>
                  <a:pt x="9605" y="23618"/>
                  <a:pt x="5623" y="14469"/>
                  <a:pt x="0" y="0"/>
                </a:cubicBezTo>
                <a:close/>
              </a:path>
            </a:pathLst>
          </a:custGeom>
          <a:solidFill>
            <a:srgbClr val="E6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720000" y="20059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1"/>
          </p:nvPr>
        </p:nvSpPr>
        <p:spPr>
          <a:xfrm>
            <a:off x="720000" y="2486625"/>
            <a:ext cx="2336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title" idx="2"/>
          </p:nvPr>
        </p:nvSpPr>
        <p:spPr>
          <a:xfrm>
            <a:off x="3403800" y="31966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3"/>
          </p:nvPr>
        </p:nvSpPr>
        <p:spPr>
          <a:xfrm>
            <a:off x="3403800" y="3680075"/>
            <a:ext cx="2336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title" idx="4"/>
          </p:nvPr>
        </p:nvSpPr>
        <p:spPr>
          <a:xfrm>
            <a:off x="6087600" y="2005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5"/>
          </p:nvPr>
        </p:nvSpPr>
        <p:spPr>
          <a:xfrm>
            <a:off x="6087600" y="2486625"/>
            <a:ext cx="23364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/>
          <p:nvPr/>
        </p:nvSpPr>
        <p:spPr>
          <a:xfrm rot="10800000">
            <a:off x="6991659" y="-122584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/>
          <p:nvPr/>
        </p:nvSpPr>
        <p:spPr>
          <a:xfrm rot="10800000">
            <a:off x="6900558" y="-1252942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/>
          <p:nvPr/>
        </p:nvSpPr>
        <p:spPr>
          <a:xfrm rot="5400000">
            <a:off x="-2588701" y="-655561"/>
            <a:ext cx="6324034" cy="2907285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/>
          <p:nvPr/>
        </p:nvSpPr>
        <p:spPr>
          <a:xfrm rot="5400000">
            <a:off x="-1464316" y="-665634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/>
          <p:nvPr/>
        </p:nvSpPr>
        <p:spPr>
          <a:xfrm rot="5400000">
            <a:off x="-291171" y="-1550681"/>
            <a:ext cx="2333265" cy="3351228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1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title" idx="2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3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title" idx="4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5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title" idx="6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7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 hasCustomPrompt="1"/>
          </p:nvPr>
        </p:nvSpPr>
        <p:spPr>
          <a:xfrm>
            <a:off x="1284000" y="4227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rgbClr val="46A9E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1"/>
          </p:nvPr>
        </p:nvSpPr>
        <p:spPr>
          <a:xfrm>
            <a:off x="1284000" y="1251000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8788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rgbClr val="46A9E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6" name="Google Shape;196;p25"/>
          <p:cNvSpPr txBox="1">
            <a:spLocks noGrp="1"/>
          </p:cNvSpPr>
          <p:nvPr>
            <p:ph type="subTitle" idx="3"/>
          </p:nvPr>
        </p:nvSpPr>
        <p:spPr>
          <a:xfrm>
            <a:off x="1284000" y="2707138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3349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rgbClr val="46A9E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5"/>
          </p:nvPr>
        </p:nvSpPr>
        <p:spPr>
          <a:xfrm>
            <a:off x="1284000" y="4163288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5"/>
          <p:cNvSpPr/>
          <p:nvPr/>
        </p:nvSpPr>
        <p:spPr>
          <a:xfrm rot="5400000">
            <a:off x="-524808" y="1494138"/>
            <a:ext cx="4714425" cy="448394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 rot="5400000">
            <a:off x="-5817" y="2639785"/>
            <a:ext cx="3183457" cy="3723602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/>
          <p:nvPr/>
        </p:nvSpPr>
        <p:spPr>
          <a:xfrm rot="5400000">
            <a:off x="-674076" y="4419276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5"/>
          <p:cNvSpPr/>
          <p:nvPr/>
        </p:nvSpPr>
        <p:spPr>
          <a:xfrm rot="-5400000">
            <a:off x="5073598" y="3095424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5"/>
          <p:cNvSpPr/>
          <p:nvPr/>
        </p:nvSpPr>
        <p:spPr>
          <a:xfrm rot="-5400000">
            <a:off x="4698222" y="1827745"/>
            <a:ext cx="6324034" cy="2907285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"/>
          <p:cNvSpPr/>
          <p:nvPr/>
        </p:nvSpPr>
        <p:spPr>
          <a:xfrm rot="-5400000">
            <a:off x="5697212" y="2826735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subTitle" idx="1"/>
          </p:nvPr>
        </p:nvSpPr>
        <p:spPr>
          <a:xfrm>
            <a:off x="2425075" y="1835350"/>
            <a:ext cx="42939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8" name="Google Shape;208;p26"/>
          <p:cNvSpPr txBox="1"/>
          <p:nvPr/>
        </p:nvSpPr>
        <p:spPr>
          <a:xfrm>
            <a:off x="2425075" y="4211600"/>
            <a:ext cx="4293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09" name="Google Shape;209;p26"/>
          <p:cNvSpPr/>
          <p:nvPr/>
        </p:nvSpPr>
        <p:spPr>
          <a:xfrm rot="5400000" flipH="1">
            <a:off x="-1022808" y="-109009"/>
            <a:ext cx="4714425" cy="448394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6"/>
          <p:cNvSpPr/>
          <p:nvPr/>
        </p:nvSpPr>
        <p:spPr>
          <a:xfrm rot="5400000" flipH="1">
            <a:off x="-503817" y="-494318"/>
            <a:ext cx="3183457" cy="3723602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6"/>
          <p:cNvSpPr/>
          <p:nvPr/>
        </p:nvSpPr>
        <p:spPr>
          <a:xfrm rot="5400000" flipH="1">
            <a:off x="-1172076" y="173953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"/>
          <p:cNvSpPr/>
          <p:nvPr/>
        </p:nvSpPr>
        <p:spPr>
          <a:xfrm rot="-5400000" flipH="1">
            <a:off x="5805848" y="-1358480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6"/>
          <p:cNvSpPr/>
          <p:nvPr/>
        </p:nvSpPr>
        <p:spPr>
          <a:xfrm rot="-5400000" flipH="1">
            <a:off x="5430472" y="1205888"/>
            <a:ext cx="6324034" cy="2907285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6"/>
          <p:cNvSpPr/>
          <p:nvPr/>
        </p:nvSpPr>
        <p:spPr>
          <a:xfrm rot="-5400000" flipH="1">
            <a:off x="6429462" y="-349897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6"/>
          <p:cNvSpPr/>
          <p:nvPr/>
        </p:nvSpPr>
        <p:spPr>
          <a:xfrm rot="-5400000" flipH="1">
            <a:off x="6846899" y="739763"/>
            <a:ext cx="4714425" cy="448394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6"/>
          <p:cNvSpPr/>
          <p:nvPr/>
        </p:nvSpPr>
        <p:spPr>
          <a:xfrm rot="-5400000" flipH="1">
            <a:off x="7868401" y="1780635"/>
            <a:ext cx="3183457" cy="3723602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6"/>
          <p:cNvSpPr/>
          <p:nvPr/>
        </p:nvSpPr>
        <p:spPr>
          <a:xfrm rot="-5400000" flipH="1">
            <a:off x="8390813" y="3560126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6"/>
          <p:cNvSpPr/>
          <p:nvPr/>
        </p:nvSpPr>
        <p:spPr>
          <a:xfrm rot="5400000" flipH="1">
            <a:off x="-1606355" y="2088224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"/>
          <p:cNvSpPr/>
          <p:nvPr/>
        </p:nvSpPr>
        <p:spPr>
          <a:xfrm rot="5400000" flipH="1">
            <a:off x="-2431754" y="1819535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/>
          <p:nvPr/>
        </p:nvSpPr>
        <p:spPr>
          <a:xfrm rot="5400000">
            <a:off x="-524808" y="1494138"/>
            <a:ext cx="4714425" cy="448394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7"/>
          <p:cNvSpPr/>
          <p:nvPr/>
        </p:nvSpPr>
        <p:spPr>
          <a:xfrm rot="5400000">
            <a:off x="-5817" y="2639785"/>
            <a:ext cx="3183457" cy="3723602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/>
          <p:nvPr/>
        </p:nvSpPr>
        <p:spPr>
          <a:xfrm rot="5400000">
            <a:off x="-674076" y="4419276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7"/>
          <p:cNvSpPr/>
          <p:nvPr/>
        </p:nvSpPr>
        <p:spPr>
          <a:xfrm rot="-5400000">
            <a:off x="5073598" y="3095424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7"/>
          <p:cNvSpPr/>
          <p:nvPr/>
        </p:nvSpPr>
        <p:spPr>
          <a:xfrm rot="-5400000">
            <a:off x="4698222" y="1827745"/>
            <a:ext cx="6324034" cy="2907285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7"/>
          <p:cNvSpPr/>
          <p:nvPr/>
        </p:nvSpPr>
        <p:spPr>
          <a:xfrm rot="-5400000">
            <a:off x="5697212" y="2826735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/>
          <p:nvPr/>
        </p:nvSpPr>
        <p:spPr>
          <a:xfrm flipH="1">
            <a:off x="6761925" y="-156750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8"/>
          <p:cNvSpPr/>
          <p:nvPr/>
        </p:nvSpPr>
        <p:spPr>
          <a:xfrm rot="10800000">
            <a:off x="6946525" y="-754575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8"/>
          <p:cNvSpPr/>
          <p:nvPr/>
        </p:nvSpPr>
        <p:spPr>
          <a:xfrm rot="10800000" flipH="1">
            <a:off x="-610111" y="-420997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"/>
          <p:cNvSpPr/>
          <p:nvPr/>
        </p:nvSpPr>
        <p:spPr>
          <a:xfrm rot="10800000" flipH="1">
            <a:off x="-562185" y="-205384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8"/>
          <p:cNvSpPr/>
          <p:nvPr/>
        </p:nvSpPr>
        <p:spPr>
          <a:xfrm rot="10800000" flipH="1">
            <a:off x="-562185" y="-393259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29"/>
          <p:cNvSpPr/>
          <p:nvPr/>
        </p:nvSpPr>
        <p:spPr>
          <a:xfrm rot="10800000" flipH="1">
            <a:off x="659175" y="-328750"/>
            <a:ext cx="3566200" cy="1412675"/>
          </a:xfrm>
          <a:custGeom>
            <a:avLst/>
            <a:gdLst/>
            <a:ahLst/>
            <a:cxnLst/>
            <a:rect l="l" t="t" r="r" b="b"/>
            <a:pathLst>
              <a:path w="142648" h="56507" extrusionOk="0">
                <a:moveTo>
                  <a:pt x="142647" y="56476"/>
                </a:moveTo>
                <a:cubicBezTo>
                  <a:pt x="139456" y="54986"/>
                  <a:pt x="136416" y="53132"/>
                  <a:pt x="133286" y="50457"/>
                </a:cubicBezTo>
                <a:cubicBezTo>
                  <a:pt x="127814" y="45776"/>
                  <a:pt x="119030" y="30396"/>
                  <a:pt x="115230" y="26718"/>
                </a:cubicBezTo>
                <a:cubicBezTo>
                  <a:pt x="100944" y="12858"/>
                  <a:pt x="82981" y="19271"/>
                  <a:pt x="66415" y="22341"/>
                </a:cubicBezTo>
                <a:cubicBezTo>
                  <a:pt x="56962" y="24104"/>
                  <a:pt x="47478" y="22828"/>
                  <a:pt x="39211" y="17721"/>
                </a:cubicBezTo>
                <a:cubicBezTo>
                  <a:pt x="31855" y="13162"/>
                  <a:pt x="15958" y="1"/>
                  <a:pt x="0" y="4834"/>
                </a:cubicBezTo>
                <a:lnTo>
                  <a:pt x="11216" y="56506"/>
                </a:lnTo>
                <a:lnTo>
                  <a:pt x="142647" y="565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9"/>
          <p:cNvSpPr/>
          <p:nvPr/>
        </p:nvSpPr>
        <p:spPr>
          <a:xfrm rot="10800000" flipH="1">
            <a:off x="-154025" y="-157975"/>
            <a:ext cx="2176350" cy="2564650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9"/>
          <p:cNvSpPr/>
          <p:nvPr/>
        </p:nvSpPr>
        <p:spPr>
          <a:xfrm rot="10800000" flipH="1">
            <a:off x="-110700" y="-132900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9"/>
          <p:cNvSpPr/>
          <p:nvPr/>
        </p:nvSpPr>
        <p:spPr>
          <a:xfrm rot="10800000">
            <a:off x="6425950" y="2109538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9"/>
          <p:cNvSpPr/>
          <p:nvPr/>
        </p:nvSpPr>
        <p:spPr>
          <a:xfrm rot="10800000">
            <a:off x="6267900" y="3462388"/>
            <a:ext cx="2911925" cy="1775125"/>
          </a:xfrm>
          <a:custGeom>
            <a:avLst/>
            <a:gdLst/>
            <a:ahLst/>
            <a:cxnLst/>
            <a:rect l="l" t="t" r="r" b="b"/>
            <a:pathLst>
              <a:path w="116477" h="71005" extrusionOk="0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9"/>
          <p:cNvSpPr/>
          <p:nvPr/>
        </p:nvSpPr>
        <p:spPr>
          <a:xfrm rot="10800000">
            <a:off x="7368975" y="4533838"/>
            <a:ext cx="1810850" cy="703675"/>
          </a:xfrm>
          <a:custGeom>
            <a:avLst/>
            <a:gdLst/>
            <a:ahLst/>
            <a:cxnLst/>
            <a:rect l="l" t="t" r="r" b="b"/>
            <a:pathLst>
              <a:path w="72434" h="28147" extrusionOk="0">
                <a:moveTo>
                  <a:pt x="0" y="0"/>
                </a:moveTo>
                <a:lnTo>
                  <a:pt x="0" y="28147"/>
                </a:lnTo>
                <a:cubicBezTo>
                  <a:pt x="4012" y="26870"/>
                  <a:pt x="8177" y="26110"/>
                  <a:pt x="12310" y="25745"/>
                </a:cubicBezTo>
                <a:cubicBezTo>
                  <a:pt x="21247" y="24955"/>
                  <a:pt x="30274" y="25563"/>
                  <a:pt x="39180" y="24682"/>
                </a:cubicBezTo>
                <a:cubicBezTo>
                  <a:pt x="48117" y="23800"/>
                  <a:pt x="57235" y="21308"/>
                  <a:pt x="64074" y="15107"/>
                </a:cubicBezTo>
                <a:cubicBezTo>
                  <a:pt x="68299" y="11277"/>
                  <a:pt x="71400" y="5745"/>
                  <a:pt x="724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>
            <a:spLocks noGrp="1"/>
          </p:cNvSpPr>
          <p:nvPr>
            <p:ph type="sldNum" idx="12"/>
          </p:nvPr>
        </p:nvSpPr>
        <p:spPr>
          <a:xfrm rot="10800000" flipH="1">
            <a:off x="8404384" y="-3488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0"/>
          <p:cNvSpPr/>
          <p:nvPr/>
        </p:nvSpPr>
        <p:spPr>
          <a:xfrm>
            <a:off x="659175" y="3948438"/>
            <a:ext cx="3566200" cy="1412675"/>
          </a:xfrm>
          <a:custGeom>
            <a:avLst/>
            <a:gdLst/>
            <a:ahLst/>
            <a:cxnLst/>
            <a:rect l="l" t="t" r="r" b="b"/>
            <a:pathLst>
              <a:path w="142648" h="56507" extrusionOk="0">
                <a:moveTo>
                  <a:pt x="142647" y="56476"/>
                </a:moveTo>
                <a:cubicBezTo>
                  <a:pt x="139456" y="54986"/>
                  <a:pt x="136416" y="53132"/>
                  <a:pt x="133286" y="50457"/>
                </a:cubicBezTo>
                <a:cubicBezTo>
                  <a:pt x="127814" y="45776"/>
                  <a:pt x="119030" y="30396"/>
                  <a:pt x="115230" y="26718"/>
                </a:cubicBezTo>
                <a:cubicBezTo>
                  <a:pt x="100944" y="12858"/>
                  <a:pt x="82981" y="19271"/>
                  <a:pt x="66415" y="22341"/>
                </a:cubicBezTo>
                <a:cubicBezTo>
                  <a:pt x="56962" y="24104"/>
                  <a:pt x="47478" y="22828"/>
                  <a:pt x="39211" y="17721"/>
                </a:cubicBezTo>
                <a:cubicBezTo>
                  <a:pt x="31855" y="13162"/>
                  <a:pt x="15958" y="1"/>
                  <a:pt x="0" y="4834"/>
                </a:cubicBezTo>
                <a:lnTo>
                  <a:pt x="11216" y="56506"/>
                </a:lnTo>
                <a:lnTo>
                  <a:pt x="142647" y="565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0"/>
          <p:cNvSpPr/>
          <p:nvPr/>
        </p:nvSpPr>
        <p:spPr>
          <a:xfrm>
            <a:off x="-154025" y="2625688"/>
            <a:ext cx="2176350" cy="2564650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0"/>
          <p:cNvSpPr/>
          <p:nvPr/>
        </p:nvSpPr>
        <p:spPr>
          <a:xfrm>
            <a:off x="-110700" y="3051988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0"/>
          <p:cNvSpPr/>
          <p:nvPr/>
        </p:nvSpPr>
        <p:spPr>
          <a:xfrm flipH="1">
            <a:off x="6425950" y="-328750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0"/>
          <p:cNvSpPr/>
          <p:nvPr/>
        </p:nvSpPr>
        <p:spPr>
          <a:xfrm flipH="1">
            <a:off x="6267900" y="-205150"/>
            <a:ext cx="2911925" cy="1775125"/>
          </a:xfrm>
          <a:custGeom>
            <a:avLst/>
            <a:gdLst/>
            <a:ahLst/>
            <a:cxnLst/>
            <a:rect l="l" t="t" r="r" b="b"/>
            <a:pathLst>
              <a:path w="116477" h="71005" extrusionOk="0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0"/>
          <p:cNvSpPr/>
          <p:nvPr/>
        </p:nvSpPr>
        <p:spPr>
          <a:xfrm flipH="1">
            <a:off x="7368975" y="-205150"/>
            <a:ext cx="1810850" cy="703675"/>
          </a:xfrm>
          <a:custGeom>
            <a:avLst/>
            <a:gdLst/>
            <a:ahLst/>
            <a:cxnLst/>
            <a:rect l="l" t="t" r="r" b="b"/>
            <a:pathLst>
              <a:path w="72434" h="28147" extrusionOk="0">
                <a:moveTo>
                  <a:pt x="0" y="0"/>
                </a:moveTo>
                <a:lnTo>
                  <a:pt x="0" y="28147"/>
                </a:lnTo>
                <a:cubicBezTo>
                  <a:pt x="4012" y="26870"/>
                  <a:pt x="8177" y="26110"/>
                  <a:pt x="12310" y="25745"/>
                </a:cubicBezTo>
                <a:cubicBezTo>
                  <a:pt x="21247" y="24955"/>
                  <a:pt x="30274" y="25563"/>
                  <a:pt x="39180" y="24682"/>
                </a:cubicBezTo>
                <a:cubicBezTo>
                  <a:pt x="48117" y="23800"/>
                  <a:pt x="57235" y="21308"/>
                  <a:pt x="64074" y="15107"/>
                </a:cubicBezTo>
                <a:cubicBezTo>
                  <a:pt x="68299" y="11277"/>
                  <a:pt x="71400" y="5745"/>
                  <a:pt x="724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 flipH="1">
            <a:off x="-2459185" y="-440035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 flipH="1">
            <a:off x="7382950" y="3090576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ctrTitle"/>
          </p:nvPr>
        </p:nvSpPr>
        <p:spPr>
          <a:xfrm>
            <a:off x="2045575" y="1077625"/>
            <a:ext cx="5052900" cy="23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ubTitle" idx="1"/>
          </p:nvPr>
        </p:nvSpPr>
        <p:spPr>
          <a:xfrm>
            <a:off x="2392525" y="352561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191919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5" name="Google Shape;255;p32"/>
          <p:cNvSpPr/>
          <p:nvPr/>
        </p:nvSpPr>
        <p:spPr>
          <a:xfrm>
            <a:off x="3771760" y="-424457"/>
            <a:ext cx="5070489" cy="1544172"/>
          </a:xfrm>
          <a:custGeom>
            <a:avLst/>
            <a:gdLst/>
            <a:ahLst/>
            <a:cxnLst/>
            <a:rect l="l" t="t" r="r" b="b"/>
            <a:pathLst>
              <a:path w="183348" h="55837" extrusionOk="0">
                <a:moveTo>
                  <a:pt x="1" y="31"/>
                </a:moveTo>
                <a:cubicBezTo>
                  <a:pt x="1004" y="1064"/>
                  <a:pt x="2159" y="1976"/>
                  <a:pt x="3375" y="2736"/>
                </a:cubicBezTo>
                <a:cubicBezTo>
                  <a:pt x="11125" y="7630"/>
                  <a:pt x="32402" y="3435"/>
                  <a:pt x="45625" y="15320"/>
                </a:cubicBezTo>
                <a:cubicBezTo>
                  <a:pt x="49606" y="18876"/>
                  <a:pt x="52737" y="23314"/>
                  <a:pt x="55838" y="27660"/>
                </a:cubicBezTo>
                <a:cubicBezTo>
                  <a:pt x="58938" y="32037"/>
                  <a:pt x="62251" y="36353"/>
                  <a:pt x="66567" y="39545"/>
                </a:cubicBezTo>
                <a:cubicBezTo>
                  <a:pt x="82707" y="51399"/>
                  <a:pt x="99182" y="39363"/>
                  <a:pt x="114805" y="33648"/>
                </a:cubicBezTo>
                <a:cubicBezTo>
                  <a:pt x="123742" y="30426"/>
                  <a:pt x="132891" y="30821"/>
                  <a:pt x="141766" y="34773"/>
                </a:cubicBezTo>
                <a:cubicBezTo>
                  <a:pt x="149669" y="38299"/>
                  <a:pt x="163803" y="55837"/>
                  <a:pt x="183013" y="45958"/>
                </a:cubicBezTo>
                <a:lnTo>
                  <a:pt x="183348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2"/>
          <p:cNvSpPr/>
          <p:nvPr/>
        </p:nvSpPr>
        <p:spPr>
          <a:xfrm>
            <a:off x="5374782" y="-402610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2"/>
          <p:cNvSpPr/>
          <p:nvPr/>
        </p:nvSpPr>
        <p:spPr>
          <a:xfrm>
            <a:off x="-130074" y="-586499"/>
            <a:ext cx="3046337" cy="3596892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2"/>
          <p:cNvSpPr/>
          <p:nvPr/>
        </p:nvSpPr>
        <p:spPr>
          <a:xfrm>
            <a:off x="6284300" y="1801460"/>
            <a:ext cx="3851622" cy="366332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2"/>
          <p:cNvSpPr/>
          <p:nvPr/>
        </p:nvSpPr>
        <p:spPr>
          <a:xfrm>
            <a:off x="4587299" y="3535257"/>
            <a:ext cx="5474833" cy="1824096"/>
          </a:xfrm>
          <a:custGeom>
            <a:avLst/>
            <a:gdLst/>
            <a:ahLst/>
            <a:cxnLst/>
            <a:rect l="l" t="t" r="r" b="b"/>
            <a:pathLst>
              <a:path w="197969" h="65959" extrusionOk="0">
                <a:moveTo>
                  <a:pt x="197968" y="7508"/>
                </a:moveTo>
                <a:cubicBezTo>
                  <a:pt x="197208" y="7083"/>
                  <a:pt x="196388" y="6657"/>
                  <a:pt x="195597" y="6292"/>
                </a:cubicBezTo>
                <a:cubicBezTo>
                  <a:pt x="182466" y="61"/>
                  <a:pt x="166539" y="0"/>
                  <a:pt x="153378" y="6231"/>
                </a:cubicBezTo>
                <a:cubicBezTo>
                  <a:pt x="137268" y="13891"/>
                  <a:pt x="124897" y="25381"/>
                  <a:pt x="105504" y="27843"/>
                </a:cubicBezTo>
                <a:cubicBezTo>
                  <a:pt x="85139" y="30426"/>
                  <a:pt x="65686" y="20517"/>
                  <a:pt x="46385" y="27600"/>
                </a:cubicBezTo>
                <a:cubicBezTo>
                  <a:pt x="34652" y="31885"/>
                  <a:pt x="27722" y="43709"/>
                  <a:pt x="19029" y="52676"/>
                </a:cubicBezTo>
                <a:cubicBezTo>
                  <a:pt x="13527" y="58360"/>
                  <a:pt x="7022" y="62767"/>
                  <a:pt x="1" y="65959"/>
                </a:cubicBezTo>
                <a:lnTo>
                  <a:pt x="197968" y="659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2"/>
          <p:cNvSpPr/>
          <p:nvPr/>
        </p:nvSpPr>
        <p:spPr>
          <a:xfrm>
            <a:off x="7535080" y="2295937"/>
            <a:ext cx="2600842" cy="3042133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2"/>
          <p:cNvSpPr/>
          <p:nvPr/>
        </p:nvSpPr>
        <p:spPr>
          <a:xfrm>
            <a:off x="-257186" y="2619003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2"/>
          <p:cNvSpPr/>
          <p:nvPr/>
        </p:nvSpPr>
        <p:spPr>
          <a:xfrm>
            <a:off x="-209260" y="3466325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2"/>
          <p:cNvSpPr/>
          <p:nvPr/>
        </p:nvSpPr>
        <p:spPr>
          <a:xfrm>
            <a:off x="-209260" y="3090576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2"/>
          <p:cNvSpPr/>
          <p:nvPr/>
        </p:nvSpPr>
        <p:spPr>
          <a:xfrm>
            <a:off x="-323549" y="-514273"/>
            <a:ext cx="3221171" cy="1963643"/>
          </a:xfrm>
          <a:custGeom>
            <a:avLst/>
            <a:gdLst/>
            <a:ahLst/>
            <a:cxnLst/>
            <a:rect l="l" t="t" r="r" b="b"/>
            <a:pathLst>
              <a:path w="116477" h="71005" extrusionOk="0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title"/>
          </p:nvPr>
        </p:nvSpPr>
        <p:spPr>
          <a:xfrm>
            <a:off x="720000" y="23444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502600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8" name="Google Shape;268;p3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33"/>
          <p:cNvSpPr/>
          <p:nvPr/>
        </p:nvSpPr>
        <p:spPr>
          <a:xfrm rot="-5400000">
            <a:off x="5038149" y="-109009"/>
            <a:ext cx="4714425" cy="448394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3"/>
          <p:cNvSpPr/>
          <p:nvPr/>
        </p:nvSpPr>
        <p:spPr>
          <a:xfrm rot="-5400000">
            <a:off x="6050126" y="-494318"/>
            <a:ext cx="3183457" cy="3723602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3"/>
          <p:cNvSpPr/>
          <p:nvPr/>
        </p:nvSpPr>
        <p:spPr>
          <a:xfrm rot="-5400000">
            <a:off x="7829613" y="173953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3"/>
          <p:cNvSpPr/>
          <p:nvPr/>
        </p:nvSpPr>
        <p:spPr>
          <a:xfrm rot="5400000">
            <a:off x="263245" y="-1358480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3"/>
          <p:cNvSpPr/>
          <p:nvPr/>
        </p:nvSpPr>
        <p:spPr>
          <a:xfrm rot="5400000">
            <a:off x="-2117939" y="1205889"/>
            <a:ext cx="6324034" cy="2907285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3"/>
          <p:cNvSpPr/>
          <p:nvPr/>
        </p:nvSpPr>
        <p:spPr>
          <a:xfrm rot="5400000">
            <a:off x="-562154" y="-349897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34"/>
          <p:cNvSpPr/>
          <p:nvPr/>
        </p:nvSpPr>
        <p:spPr>
          <a:xfrm flipH="1">
            <a:off x="-2459185" y="-440035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"/>
          <p:cNvSpPr/>
          <p:nvPr/>
        </p:nvSpPr>
        <p:spPr>
          <a:xfrm flipH="1">
            <a:off x="7382950" y="3090576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/>
          <p:nvPr/>
        </p:nvSpPr>
        <p:spPr>
          <a:xfrm>
            <a:off x="5374782" y="-402610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5"/>
          <p:cNvSpPr txBox="1">
            <a:spLocks noGrp="1"/>
          </p:cNvSpPr>
          <p:nvPr>
            <p:ph type="subTitle" idx="1"/>
          </p:nvPr>
        </p:nvSpPr>
        <p:spPr>
          <a:xfrm>
            <a:off x="1290763" y="25749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3" name="Google Shape;283;p35"/>
          <p:cNvSpPr txBox="1">
            <a:spLocks noGrp="1"/>
          </p:cNvSpPr>
          <p:nvPr>
            <p:ph type="subTitle" idx="2"/>
          </p:nvPr>
        </p:nvSpPr>
        <p:spPr>
          <a:xfrm>
            <a:off x="4945638" y="25749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4" name="Google Shape;284;p35"/>
          <p:cNvSpPr txBox="1">
            <a:spLocks noGrp="1"/>
          </p:cNvSpPr>
          <p:nvPr>
            <p:ph type="subTitle" idx="3"/>
          </p:nvPr>
        </p:nvSpPr>
        <p:spPr>
          <a:xfrm>
            <a:off x="1290763" y="3188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5"/>
          <p:cNvSpPr txBox="1">
            <a:spLocks noGrp="1"/>
          </p:cNvSpPr>
          <p:nvPr>
            <p:ph type="subTitle" idx="4"/>
          </p:nvPr>
        </p:nvSpPr>
        <p:spPr>
          <a:xfrm>
            <a:off x="4945638" y="3188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5"/>
          <p:cNvSpPr/>
          <p:nvPr/>
        </p:nvSpPr>
        <p:spPr>
          <a:xfrm>
            <a:off x="5156207" y="-733135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5"/>
          <p:cNvSpPr/>
          <p:nvPr/>
        </p:nvSpPr>
        <p:spPr>
          <a:xfrm>
            <a:off x="-242112" y="3206950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89" name="Google Shape;289;p35"/>
          <p:cNvSpPr/>
          <p:nvPr/>
        </p:nvSpPr>
        <p:spPr>
          <a:xfrm>
            <a:off x="-209260" y="3466325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6"/>
          <p:cNvSpPr/>
          <p:nvPr/>
        </p:nvSpPr>
        <p:spPr>
          <a:xfrm flipH="1">
            <a:off x="6531075" y="3775775"/>
            <a:ext cx="3566200" cy="1412675"/>
          </a:xfrm>
          <a:custGeom>
            <a:avLst/>
            <a:gdLst/>
            <a:ahLst/>
            <a:cxnLst/>
            <a:rect l="l" t="t" r="r" b="b"/>
            <a:pathLst>
              <a:path w="142648" h="56507" extrusionOk="0">
                <a:moveTo>
                  <a:pt x="142647" y="56476"/>
                </a:moveTo>
                <a:cubicBezTo>
                  <a:pt x="139456" y="54986"/>
                  <a:pt x="136416" y="53132"/>
                  <a:pt x="133286" y="50457"/>
                </a:cubicBezTo>
                <a:cubicBezTo>
                  <a:pt x="127814" y="45776"/>
                  <a:pt x="119030" y="30396"/>
                  <a:pt x="115230" y="26718"/>
                </a:cubicBezTo>
                <a:cubicBezTo>
                  <a:pt x="100944" y="12858"/>
                  <a:pt x="82981" y="19271"/>
                  <a:pt x="66415" y="22341"/>
                </a:cubicBezTo>
                <a:cubicBezTo>
                  <a:pt x="56962" y="24104"/>
                  <a:pt x="47478" y="22828"/>
                  <a:pt x="39211" y="17721"/>
                </a:cubicBezTo>
                <a:cubicBezTo>
                  <a:pt x="31855" y="13162"/>
                  <a:pt x="15958" y="1"/>
                  <a:pt x="0" y="4834"/>
                </a:cubicBezTo>
                <a:lnTo>
                  <a:pt x="11216" y="56506"/>
                </a:lnTo>
                <a:lnTo>
                  <a:pt x="142647" y="5650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6"/>
          <p:cNvSpPr/>
          <p:nvPr/>
        </p:nvSpPr>
        <p:spPr>
          <a:xfrm rot="10800000" flipH="1">
            <a:off x="-126075" y="-872275"/>
            <a:ext cx="2176350" cy="2564650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6"/>
          <p:cNvSpPr/>
          <p:nvPr/>
        </p:nvSpPr>
        <p:spPr>
          <a:xfrm rot="10800000" flipH="1">
            <a:off x="-858150" y="-225625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tle Only 1">
  <p:cSld name="TITLE_ONLY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/>
          <p:nvPr/>
        </p:nvSpPr>
        <p:spPr>
          <a:xfrm>
            <a:off x="6053282" y="-402610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7"/>
          <p:cNvSpPr/>
          <p:nvPr/>
        </p:nvSpPr>
        <p:spPr>
          <a:xfrm rot="10800000">
            <a:off x="7074850" y="-626250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tle Only 2">
  <p:cSld name="TITLE_ONLY_1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/>
          <p:nvPr/>
        </p:nvSpPr>
        <p:spPr>
          <a:xfrm rot="10800000">
            <a:off x="-1899393" y="4014540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8"/>
          <p:cNvSpPr/>
          <p:nvPr/>
        </p:nvSpPr>
        <p:spPr>
          <a:xfrm rot="-5400000">
            <a:off x="7829613" y="173953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tle Only 3">
  <p:cSld name="TITLE_ONLY_1_1_1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9"/>
          <p:cNvSpPr/>
          <p:nvPr/>
        </p:nvSpPr>
        <p:spPr>
          <a:xfrm>
            <a:off x="6284300" y="1801460"/>
            <a:ext cx="3851622" cy="366332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9"/>
          <p:cNvSpPr/>
          <p:nvPr/>
        </p:nvSpPr>
        <p:spPr>
          <a:xfrm>
            <a:off x="7535080" y="2295937"/>
            <a:ext cx="2600842" cy="3042133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9"/>
          <p:cNvSpPr/>
          <p:nvPr/>
        </p:nvSpPr>
        <p:spPr>
          <a:xfrm>
            <a:off x="-257186" y="2619003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9"/>
          <p:cNvSpPr/>
          <p:nvPr/>
        </p:nvSpPr>
        <p:spPr>
          <a:xfrm>
            <a:off x="-209260" y="3090576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0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5374782" y="-402610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290763" y="25749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4945638" y="25749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1290763" y="3188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4945638" y="3188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5156207" y="-733135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242112" y="3206950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-209260" y="3466325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6" name="Google Shape;316;p42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43605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21" name="Google Shape;321;p44"/>
          <p:cNvSpPr txBox="1">
            <a:spLocks noGrp="1"/>
          </p:cNvSpPr>
          <p:nvPr>
            <p:ph type="subTitle" idx="1"/>
          </p:nvPr>
        </p:nvSpPr>
        <p:spPr>
          <a:xfrm>
            <a:off x="2324600" y="3069625"/>
            <a:ext cx="44949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2" name="Google Shape;322;p44"/>
          <p:cNvSpPr/>
          <p:nvPr/>
        </p:nvSpPr>
        <p:spPr>
          <a:xfrm rot="10800000">
            <a:off x="970125" y="3758566"/>
            <a:ext cx="5070489" cy="1544172"/>
          </a:xfrm>
          <a:custGeom>
            <a:avLst/>
            <a:gdLst/>
            <a:ahLst/>
            <a:cxnLst/>
            <a:rect l="l" t="t" r="r" b="b"/>
            <a:pathLst>
              <a:path w="183348" h="55837" extrusionOk="0">
                <a:moveTo>
                  <a:pt x="1" y="31"/>
                </a:moveTo>
                <a:cubicBezTo>
                  <a:pt x="1004" y="1064"/>
                  <a:pt x="2159" y="1976"/>
                  <a:pt x="3375" y="2736"/>
                </a:cubicBezTo>
                <a:cubicBezTo>
                  <a:pt x="11125" y="7630"/>
                  <a:pt x="32402" y="3435"/>
                  <a:pt x="45625" y="15320"/>
                </a:cubicBezTo>
                <a:cubicBezTo>
                  <a:pt x="49606" y="18876"/>
                  <a:pt x="52737" y="23314"/>
                  <a:pt x="55838" y="27660"/>
                </a:cubicBezTo>
                <a:cubicBezTo>
                  <a:pt x="58938" y="32037"/>
                  <a:pt x="62251" y="36353"/>
                  <a:pt x="66567" y="39545"/>
                </a:cubicBezTo>
                <a:cubicBezTo>
                  <a:pt x="82707" y="51399"/>
                  <a:pt x="99182" y="39363"/>
                  <a:pt x="114805" y="33648"/>
                </a:cubicBezTo>
                <a:cubicBezTo>
                  <a:pt x="123742" y="30426"/>
                  <a:pt x="132891" y="30821"/>
                  <a:pt x="141766" y="34773"/>
                </a:cubicBezTo>
                <a:cubicBezTo>
                  <a:pt x="149669" y="38299"/>
                  <a:pt x="163803" y="55837"/>
                  <a:pt x="183013" y="45958"/>
                </a:cubicBezTo>
                <a:lnTo>
                  <a:pt x="183348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4"/>
          <p:cNvSpPr/>
          <p:nvPr/>
        </p:nvSpPr>
        <p:spPr>
          <a:xfrm rot="10800000">
            <a:off x="-114228" y="3457624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4"/>
          <p:cNvSpPr/>
          <p:nvPr/>
        </p:nvSpPr>
        <p:spPr>
          <a:xfrm rot="10800000">
            <a:off x="6896111" y="1867888"/>
            <a:ext cx="3046337" cy="3596892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4"/>
          <p:cNvSpPr/>
          <p:nvPr/>
        </p:nvSpPr>
        <p:spPr>
          <a:xfrm rot="10800000">
            <a:off x="-323549" y="-586499"/>
            <a:ext cx="3851622" cy="366332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4"/>
          <p:cNvSpPr/>
          <p:nvPr/>
        </p:nvSpPr>
        <p:spPr>
          <a:xfrm rot="10800000">
            <a:off x="-249758" y="-481073"/>
            <a:ext cx="5474833" cy="1824096"/>
          </a:xfrm>
          <a:custGeom>
            <a:avLst/>
            <a:gdLst/>
            <a:ahLst/>
            <a:cxnLst/>
            <a:rect l="l" t="t" r="r" b="b"/>
            <a:pathLst>
              <a:path w="197969" h="65959" extrusionOk="0">
                <a:moveTo>
                  <a:pt x="197968" y="7508"/>
                </a:moveTo>
                <a:cubicBezTo>
                  <a:pt x="197208" y="7083"/>
                  <a:pt x="196388" y="6657"/>
                  <a:pt x="195597" y="6292"/>
                </a:cubicBezTo>
                <a:cubicBezTo>
                  <a:pt x="182466" y="61"/>
                  <a:pt x="166539" y="0"/>
                  <a:pt x="153378" y="6231"/>
                </a:cubicBezTo>
                <a:cubicBezTo>
                  <a:pt x="137268" y="13891"/>
                  <a:pt x="124897" y="25381"/>
                  <a:pt x="105504" y="27843"/>
                </a:cubicBezTo>
                <a:cubicBezTo>
                  <a:pt x="85139" y="30426"/>
                  <a:pt x="65686" y="20517"/>
                  <a:pt x="46385" y="27600"/>
                </a:cubicBezTo>
                <a:cubicBezTo>
                  <a:pt x="34652" y="31885"/>
                  <a:pt x="27722" y="43709"/>
                  <a:pt x="19029" y="52676"/>
                </a:cubicBezTo>
                <a:cubicBezTo>
                  <a:pt x="13527" y="58360"/>
                  <a:pt x="7022" y="62767"/>
                  <a:pt x="1" y="65959"/>
                </a:cubicBezTo>
                <a:lnTo>
                  <a:pt x="197968" y="659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4"/>
          <p:cNvSpPr/>
          <p:nvPr/>
        </p:nvSpPr>
        <p:spPr>
          <a:xfrm rot="10800000">
            <a:off x="-323549" y="-459789"/>
            <a:ext cx="2600842" cy="3042133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4"/>
          <p:cNvSpPr/>
          <p:nvPr/>
        </p:nvSpPr>
        <p:spPr>
          <a:xfrm rot="10800000">
            <a:off x="7662081" y="-577738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4"/>
          <p:cNvSpPr/>
          <p:nvPr/>
        </p:nvSpPr>
        <p:spPr>
          <a:xfrm rot="10800000">
            <a:off x="5753914" y="-550000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4"/>
          <p:cNvSpPr/>
          <p:nvPr/>
        </p:nvSpPr>
        <p:spPr>
          <a:xfrm rot="10800000">
            <a:off x="7477982" y="-550000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4"/>
          <p:cNvSpPr/>
          <p:nvPr/>
        </p:nvSpPr>
        <p:spPr>
          <a:xfrm rot="10800000">
            <a:off x="6914751" y="3428910"/>
            <a:ext cx="3221171" cy="1963643"/>
          </a:xfrm>
          <a:custGeom>
            <a:avLst/>
            <a:gdLst/>
            <a:ahLst/>
            <a:cxnLst/>
            <a:rect l="l" t="t" r="r" b="b"/>
            <a:pathLst>
              <a:path w="116477" h="71005" extrusionOk="0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"/>
          <p:cNvSpPr txBox="1">
            <a:spLocks noGrp="1"/>
          </p:cNvSpPr>
          <p:nvPr>
            <p:ph type="title"/>
          </p:nvPr>
        </p:nvSpPr>
        <p:spPr>
          <a:xfrm>
            <a:off x="720000" y="1874875"/>
            <a:ext cx="244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5" name="Google Shape;335;p46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3305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6" name="Google Shape;336;p46"/>
          <p:cNvSpPr txBox="1">
            <a:spLocks noGrp="1"/>
          </p:cNvSpPr>
          <p:nvPr>
            <p:ph type="subTitle" idx="1"/>
          </p:nvPr>
        </p:nvSpPr>
        <p:spPr>
          <a:xfrm>
            <a:off x="720000" y="2325813"/>
            <a:ext cx="244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46"/>
          <p:cNvSpPr txBox="1">
            <a:spLocks noGrp="1"/>
          </p:cNvSpPr>
          <p:nvPr>
            <p:ph type="title" idx="3"/>
          </p:nvPr>
        </p:nvSpPr>
        <p:spPr>
          <a:xfrm>
            <a:off x="3327300" y="1874875"/>
            <a:ext cx="259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8" name="Google Shape;338;p46"/>
          <p:cNvSpPr txBox="1">
            <a:spLocks noGrp="1"/>
          </p:cNvSpPr>
          <p:nvPr>
            <p:ph type="title" idx="4" hasCustomPrompt="1"/>
          </p:nvPr>
        </p:nvSpPr>
        <p:spPr>
          <a:xfrm>
            <a:off x="3327300" y="13305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9" name="Google Shape;339;p46"/>
          <p:cNvSpPr txBox="1">
            <a:spLocks noGrp="1"/>
          </p:cNvSpPr>
          <p:nvPr>
            <p:ph type="subTitle" idx="5"/>
          </p:nvPr>
        </p:nvSpPr>
        <p:spPr>
          <a:xfrm>
            <a:off x="3327300" y="2329300"/>
            <a:ext cx="259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title" idx="6"/>
          </p:nvPr>
        </p:nvSpPr>
        <p:spPr>
          <a:xfrm>
            <a:off x="6087600" y="1874875"/>
            <a:ext cx="244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1" name="Google Shape;341;p46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3305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2" name="Google Shape;342;p46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44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6"/>
          <p:cNvSpPr txBox="1">
            <a:spLocks noGrp="1"/>
          </p:cNvSpPr>
          <p:nvPr>
            <p:ph type="title" idx="9"/>
          </p:nvPr>
        </p:nvSpPr>
        <p:spPr>
          <a:xfrm>
            <a:off x="720000" y="3664275"/>
            <a:ext cx="244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4" name="Google Shape;344;p46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31199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5" name="Google Shape;345;p46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44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46"/>
          <p:cNvSpPr txBox="1">
            <a:spLocks noGrp="1"/>
          </p:cNvSpPr>
          <p:nvPr>
            <p:ph type="title" idx="15"/>
          </p:nvPr>
        </p:nvSpPr>
        <p:spPr>
          <a:xfrm>
            <a:off x="3327300" y="3664275"/>
            <a:ext cx="259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7" name="Google Shape;347;p46"/>
          <p:cNvSpPr txBox="1">
            <a:spLocks noGrp="1"/>
          </p:cNvSpPr>
          <p:nvPr>
            <p:ph type="title" idx="16" hasCustomPrompt="1"/>
          </p:nvPr>
        </p:nvSpPr>
        <p:spPr>
          <a:xfrm>
            <a:off x="3327300" y="31199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8" name="Google Shape;348;p46"/>
          <p:cNvSpPr txBox="1">
            <a:spLocks noGrp="1"/>
          </p:cNvSpPr>
          <p:nvPr>
            <p:ph type="subTitle" idx="17"/>
          </p:nvPr>
        </p:nvSpPr>
        <p:spPr>
          <a:xfrm>
            <a:off x="3327300" y="4118700"/>
            <a:ext cx="259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6"/>
          <p:cNvSpPr txBox="1">
            <a:spLocks noGrp="1"/>
          </p:cNvSpPr>
          <p:nvPr>
            <p:ph type="title" idx="18"/>
          </p:nvPr>
        </p:nvSpPr>
        <p:spPr>
          <a:xfrm>
            <a:off x="6087600" y="3664275"/>
            <a:ext cx="244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0" name="Google Shape;350;p46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3119975"/>
            <a:ext cx="133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1" name="Google Shape;351;p46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44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6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46"/>
          <p:cNvSpPr/>
          <p:nvPr/>
        </p:nvSpPr>
        <p:spPr>
          <a:xfrm flipH="1">
            <a:off x="6449100" y="-437475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6"/>
          <p:cNvSpPr/>
          <p:nvPr/>
        </p:nvSpPr>
        <p:spPr>
          <a:xfrm rot="10800000">
            <a:off x="7074850" y="-626250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7"/>
          <p:cNvSpPr txBox="1">
            <a:spLocks noGrp="1"/>
          </p:cNvSpPr>
          <p:nvPr>
            <p:ph type="title"/>
          </p:nvPr>
        </p:nvSpPr>
        <p:spPr>
          <a:xfrm>
            <a:off x="2290025" y="3185288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rgbClr val="46A9E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7" name="Google Shape;357;p47"/>
          <p:cNvSpPr txBox="1">
            <a:spLocks noGrp="1"/>
          </p:cNvSpPr>
          <p:nvPr>
            <p:ph type="subTitle" idx="1"/>
          </p:nvPr>
        </p:nvSpPr>
        <p:spPr>
          <a:xfrm>
            <a:off x="1708625" y="1426325"/>
            <a:ext cx="5726700" cy="16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8" name="Google Shape;358;p4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9" name="Google Shape;359;p47"/>
          <p:cNvSpPr/>
          <p:nvPr/>
        </p:nvSpPr>
        <p:spPr>
          <a:xfrm rot="10800000" flipH="1">
            <a:off x="659175" y="-328750"/>
            <a:ext cx="3566200" cy="1412675"/>
          </a:xfrm>
          <a:custGeom>
            <a:avLst/>
            <a:gdLst/>
            <a:ahLst/>
            <a:cxnLst/>
            <a:rect l="l" t="t" r="r" b="b"/>
            <a:pathLst>
              <a:path w="142648" h="56507" extrusionOk="0">
                <a:moveTo>
                  <a:pt x="142647" y="56476"/>
                </a:moveTo>
                <a:cubicBezTo>
                  <a:pt x="139456" y="54986"/>
                  <a:pt x="136416" y="53132"/>
                  <a:pt x="133286" y="50457"/>
                </a:cubicBezTo>
                <a:cubicBezTo>
                  <a:pt x="127814" y="45776"/>
                  <a:pt x="119030" y="30396"/>
                  <a:pt x="115230" y="26718"/>
                </a:cubicBezTo>
                <a:cubicBezTo>
                  <a:pt x="100944" y="12858"/>
                  <a:pt x="82981" y="19271"/>
                  <a:pt x="66415" y="22341"/>
                </a:cubicBezTo>
                <a:cubicBezTo>
                  <a:pt x="56962" y="24104"/>
                  <a:pt x="47478" y="22828"/>
                  <a:pt x="39211" y="17721"/>
                </a:cubicBezTo>
                <a:cubicBezTo>
                  <a:pt x="31855" y="13162"/>
                  <a:pt x="15958" y="1"/>
                  <a:pt x="0" y="4834"/>
                </a:cubicBezTo>
                <a:lnTo>
                  <a:pt x="11216" y="56506"/>
                </a:lnTo>
                <a:lnTo>
                  <a:pt x="142647" y="565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7"/>
          <p:cNvSpPr/>
          <p:nvPr/>
        </p:nvSpPr>
        <p:spPr>
          <a:xfrm rot="10800000" flipH="1">
            <a:off x="-154025" y="-157975"/>
            <a:ext cx="2176350" cy="2564650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7"/>
          <p:cNvSpPr/>
          <p:nvPr/>
        </p:nvSpPr>
        <p:spPr>
          <a:xfrm rot="10800000" flipH="1">
            <a:off x="-110700" y="-132900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7"/>
          <p:cNvSpPr/>
          <p:nvPr/>
        </p:nvSpPr>
        <p:spPr>
          <a:xfrm rot="10800000">
            <a:off x="6425950" y="2109538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7"/>
          <p:cNvSpPr/>
          <p:nvPr/>
        </p:nvSpPr>
        <p:spPr>
          <a:xfrm rot="10800000">
            <a:off x="6267900" y="3462388"/>
            <a:ext cx="2911925" cy="1775125"/>
          </a:xfrm>
          <a:custGeom>
            <a:avLst/>
            <a:gdLst/>
            <a:ahLst/>
            <a:cxnLst/>
            <a:rect l="l" t="t" r="r" b="b"/>
            <a:pathLst>
              <a:path w="116477" h="71005" extrusionOk="0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7"/>
          <p:cNvSpPr/>
          <p:nvPr/>
        </p:nvSpPr>
        <p:spPr>
          <a:xfrm rot="10800000">
            <a:off x="7368975" y="4533838"/>
            <a:ext cx="1810850" cy="703675"/>
          </a:xfrm>
          <a:custGeom>
            <a:avLst/>
            <a:gdLst/>
            <a:ahLst/>
            <a:cxnLst/>
            <a:rect l="l" t="t" r="r" b="b"/>
            <a:pathLst>
              <a:path w="72434" h="28147" extrusionOk="0">
                <a:moveTo>
                  <a:pt x="0" y="0"/>
                </a:moveTo>
                <a:lnTo>
                  <a:pt x="0" y="28147"/>
                </a:lnTo>
                <a:cubicBezTo>
                  <a:pt x="4012" y="26870"/>
                  <a:pt x="8177" y="26110"/>
                  <a:pt x="12310" y="25745"/>
                </a:cubicBezTo>
                <a:cubicBezTo>
                  <a:pt x="21247" y="24955"/>
                  <a:pt x="30274" y="25563"/>
                  <a:pt x="39180" y="24682"/>
                </a:cubicBezTo>
                <a:cubicBezTo>
                  <a:pt x="48117" y="23800"/>
                  <a:pt x="57235" y="21308"/>
                  <a:pt x="64074" y="15107"/>
                </a:cubicBezTo>
                <a:cubicBezTo>
                  <a:pt x="68299" y="11277"/>
                  <a:pt x="71400" y="5745"/>
                  <a:pt x="724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8"/>
          <p:cNvSpPr txBox="1">
            <a:spLocks noGrp="1"/>
          </p:cNvSpPr>
          <p:nvPr>
            <p:ph type="subTitle" idx="1"/>
          </p:nvPr>
        </p:nvSpPr>
        <p:spPr>
          <a:xfrm>
            <a:off x="2525675" y="3178675"/>
            <a:ext cx="4092600" cy="15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48"/>
          <p:cNvSpPr txBox="1">
            <a:spLocks noGrp="1"/>
          </p:cNvSpPr>
          <p:nvPr>
            <p:ph type="title"/>
          </p:nvPr>
        </p:nvSpPr>
        <p:spPr>
          <a:xfrm>
            <a:off x="2525700" y="2741600"/>
            <a:ext cx="4092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8"/>
          <p:cNvSpPr/>
          <p:nvPr/>
        </p:nvSpPr>
        <p:spPr>
          <a:xfrm flipH="1">
            <a:off x="6761925" y="-156750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8"/>
          <p:cNvSpPr/>
          <p:nvPr/>
        </p:nvSpPr>
        <p:spPr>
          <a:xfrm rot="10800000">
            <a:off x="6946525" y="-754575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8"/>
          <p:cNvSpPr/>
          <p:nvPr/>
        </p:nvSpPr>
        <p:spPr>
          <a:xfrm rot="10800000" flipH="1">
            <a:off x="-610111" y="-420997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8"/>
          <p:cNvSpPr/>
          <p:nvPr/>
        </p:nvSpPr>
        <p:spPr>
          <a:xfrm rot="10800000" flipH="1">
            <a:off x="-562185" y="-205384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8"/>
          <p:cNvSpPr/>
          <p:nvPr/>
        </p:nvSpPr>
        <p:spPr>
          <a:xfrm rot="10800000" flipH="1">
            <a:off x="-562185" y="-393259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9"/>
          <p:cNvSpPr txBox="1">
            <a:spLocks noGrp="1"/>
          </p:cNvSpPr>
          <p:nvPr>
            <p:ph type="subTitle" idx="1"/>
          </p:nvPr>
        </p:nvSpPr>
        <p:spPr>
          <a:xfrm>
            <a:off x="813150" y="2327525"/>
            <a:ext cx="3556800" cy="15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49"/>
          <p:cNvSpPr txBox="1">
            <a:spLocks noGrp="1"/>
          </p:cNvSpPr>
          <p:nvPr>
            <p:ph type="title"/>
          </p:nvPr>
        </p:nvSpPr>
        <p:spPr>
          <a:xfrm>
            <a:off x="813150" y="1567975"/>
            <a:ext cx="455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9"/>
          <p:cNvSpPr/>
          <p:nvPr/>
        </p:nvSpPr>
        <p:spPr>
          <a:xfrm>
            <a:off x="-917811" y="3189990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9"/>
          <p:cNvSpPr/>
          <p:nvPr/>
        </p:nvSpPr>
        <p:spPr>
          <a:xfrm>
            <a:off x="-869885" y="3849437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rgbClr val="BCD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49"/>
          <p:cNvSpPr/>
          <p:nvPr/>
        </p:nvSpPr>
        <p:spPr>
          <a:xfrm>
            <a:off x="-869885" y="3661564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0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1" name="Google Shape;381;p50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" name="Google Shape;382;p50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50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1"/>
          <p:cNvSpPr txBox="1">
            <a:spLocks noGrp="1"/>
          </p:cNvSpPr>
          <p:nvPr>
            <p:ph type="title"/>
          </p:nvPr>
        </p:nvSpPr>
        <p:spPr>
          <a:xfrm>
            <a:off x="720000" y="29262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7" name="Google Shape;387;p51"/>
          <p:cNvSpPr txBox="1">
            <a:spLocks noGrp="1"/>
          </p:cNvSpPr>
          <p:nvPr>
            <p:ph type="subTitle" idx="1"/>
          </p:nvPr>
        </p:nvSpPr>
        <p:spPr>
          <a:xfrm>
            <a:off x="817200" y="3378000"/>
            <a:ext cx="21420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51"/>
          <p:cNvSpPr txBox="1">
            <a:spLocks noGrp="1"/>
          </p:cNvSpPr>
          <p:nvPr>
            <p:ph type="title" idx="2"/>
          </p:nvPr>
        </p:nvSpPr>
        <p:spPr>
          <a:xfrm>
            <a:off x="3403800" y="29262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9" name="Google Shape;389;p51"/>
          <p:cNvSpPr txBox="1">
            <a:spLocks noGrp="1"/>
          </p:cNvSpPr>
          <p:nvPr>
            <p:ph type="subTitle" idx="3"/>
          </p:nvPr>
        </p:nvSpPr>
        <p:spPr>
          <a:xfrm>
            <a:off x="3501000" y="3378000"/>
            <a:ext cx="21420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51"/>
          <p:cNvSpPr txBox="1">
            <a:spLocks noGrp="1"/>
          </p:cNvSpPr>
          <p:nvPr>
            <p:ph type="title" idx="4"/>
          </p:nvPr>
        </p:nvSpPr>
        <p:spPr>
          <a:xfrm>
            <a:off x="6087600" y="29262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1" name="Google Shape;391;p51"/>
          <p:cNvSpPr txBox="1">
            <a:spLocks noGrp="1"/>
          </p:cNvSpPr>
          <p:nvPr>
            <p:ph type="subTitle" idx="5"/>
          </p:nvPr>
        </p:nvSpPr>
        <p:spPr>
          <a:xfrm>
            <a:off x="6184800" y="3378000"/>
            <a:ext cx="21420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1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46A9E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51"/>
          <p:cNvSpPr/>
          <p:nvPr/>
        </p:nvSpPr>
        <p:spPr>
          <a:xfrm rot="10800000">
            <a:off x="-219050" y="-149750"/>
            <a:ext cx="3481850" cy="3311625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rgbClr val="9ED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1"/>
          <p:cNvSpPr/>
          <p:nvPr/>
        </p:nvSpPr>
        <p:spPr>
          <a:xfrm rot="10800000">
            <a:off x="-219050" y="-51025"/>
            <a:ext cx="2351150" cy="2750075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rgbClr val="BCD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1"/>
          <p:cNvSpPr/>
          <p:nvPr/>
        </p:nvSpPr>
        <p:spPr>
          <a:xfrm rot="10800000">
            <a:off x="-219050" y="-43625"/>
            <a:ext cx="1530450" cy="942275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rgbClr val="E6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1"/>
          <p:cNvSpPr/>
          <p:nvPr/>
        </p:nvSpPr>
        <p:spPr>
          <a:xfrm rot="10800000">
            <a:off x="7009450" y="-83500"/>
            <a:ext cx="2176350" cy="2564650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rgbClr val="9ED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1"/>
          <p:cNvSpPr/>
          <p:nvPr/>
        </p:nvSpPr>
        <p:spPr>
          <a:xfrm rot="10800000">
            <a:off x="6843025" y="-58425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rgbClr val="BCD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1"/>
          <p:cNvSpPr/>
          <p:nvPr/>
        </p:nvSpPr>
        <p:spPr>
          <a:xfrm rot="10800000">
            <a:off x="7596825" y="-51025"/>
            <a:ext cx="1545650" cy="1464325"/>
          </a:xfrm>
          <a:custGeom>
            <a:avLst/>
            <a:gdLst/>
            <a:ahLst/>
            <a:cxnLst/>
            <a:rect l="l" t="t" r="r" b="b"/>
            <a:pathLst>
              <a:path w="61826" h="58573" extrusionOk="0">
                <a:moveTo>
                  <a:pt x="0" y="58573"/>
                </a:moveTo>
                <a:lnTo>
                  <a:pt x="61612" y="58573"/>
                </a:lnTo>
                <a:cubicBezTo>
                  <a:pt x="61825" y="43648"/>
                  <a:pt x="52828" y="28177"/>
                  <a:pt x="30213" y="25776"/>
                </a:cubicBezTo>
                <a:cubicBezTo>
                  <a:pt x="9605" y="23618"/>
                  <a:pt x="5623" y="14469"/>
                  <a:pt x="0" y="0"/>
                </a:cubicBezTo>
                <a:close/>
              </a:path>
            </a:pathLst>
          </a:custGeom>
          <a:solidFill>
            <a:srgbClr val="E6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 flipH="1">
            <a:off x="6531075" y="3775775"/>
            <a:ext cx="3566200" cy="1412675"/>
          </a:xfrm>
          <a:custGeom>
            <a:avLst/>
            <a:gdLst/>
            <a:ahLst/>
            <a:cxnLst/>
            <a:rect l="l" t="t" r="r" b="b"/>
            <a:pathLst>
              <a:path w="142648" h="56507" extrusionOk="0">
                <a:moveTo>
                  <a:pt x="142647" y="56476"/>
                </a:moveTo>
                <a:cubicBezTo>
                  <a:pt x="139456" y="54986"/>
                  <a:pt x="136416" y="53132"/>
                  <a:pt x="133286" y="50457"/>
                </a:cubicBezTo>
                <a:cubicBezTo>
                  <a:pt x="127814" y="45776"/>
                  <a:pt x="119030" y="30396"/>
                  <a:pt x="115230" y="26718"/>
                </a:cubicBezTo>
                <a:cubicBezTo>
                  <a:pt x="100944" y="12858"/>
                  <a:pt x="82981" y="19271"/>
                  <a:pt x="66415" y="22341"/>
                </a:cubicBezTo>
                <a:cubicBezTo>
                  <a:pt x="56962" y="24104"/>
                  <a:pt x="47478" y="22828"/>
                  <a:pt x="39211" y="17721"/>
                </a:cubicBezTo>
                <a:cubicBezTo>
                  <a:pt x="31855" y="13162"/>
                  <a:pt x="15958" y="1"/>
                  <a:pt x="0" y="4834"/>
                </a:cubicBezTo>
                <a:lnTo>
                  <a:pt x="11216" y="56506"/>
                </a:lnTo>
                <a:lnTo>
                  <a:pt x="142647" y="5650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 rot="10800000" flipH="1">
            <a:off x="-126075" y="-872275"/>
            <a:ext cx="2176350" cy="2564650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 rot="10800000" flipH="1">
            <a:off x="-858150" y="-225625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2"/>
          <p:cNvSpPr txBox="1">
            <a:spLocks noGrp="1"/>
          </p:cNvSpPr>
          <p:nvPr>
            <p:ph type="title"/>
          </p:nvPr>
        </p:nvSpPr>
        <p:spPr>
          <a:xfrm>
            <a:off x="720000" y="20059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1" name="Google Shape;401;p52"/>
          <p:cNvSpPr txBox="1">
            <a:spLocks noGrp="1"/>
          </p:cNvSpPr>
          <p:nvPr>
            <p:ph type="subTitle" idx="1"/>
          </p:nvPr>
        </p:nvSpPr>
        <p:spPr>
          <a:xfrm>
            <a:off x="720000" y="2486625"/>
            <a:ext cx="2336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52"/>
          <p:cNvSpPr txBox="1">
            <a:spLocks noGrp="1"/>
          </p:cNvSpPr>
          <p:nvPr>
            <p:ph type="title" idx="2"/>
          </p:nvPr>
        </p:nvSpPr>
        <p:spPr>
          <a:xfrm>
            <a:off x="3403800" y="31966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3" name="Google Shape;403;p52"/>
          <p:cNvSpPr txBox="1">
            <a:spLocks noGrp="1"/>
          </p:cNvSpPr>
          <p:nvPr>
            <p:ph type="subTitle" idx="3"/>
          </p:nvPr>
        </p:nvSpPr>
        <p:spPr>
          <a:xfrm>
            <a:off x="3403800" y="3680075"/>
            <a:ext cx="2336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4" name="Google Shape;404;p52"/>
          <p:cNvSpPr txBox="1">
            <a:spLocks noGrp="1"/>
          </p:cNvSpPr>
          <p:nvPr>
            <p:ph type="title" idx="4"/>
          </p:nvPr>
        </p:nvSpPr>
        <p:spPr>
          <a:xfrm>
            <a:off x="6087600" y="2005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52"/>
          <p:cNvSpPr txBox="1">
            <a:spLocks noGrp="1"/>
          </p:cNvSpPr>
          <p:nvPr>
            <p:ph type="subTitle" idx="5"/>
          </p:nvPr>
        </p:nvSpPr>
        <p:spPr>
          <a:xfrm>
            <a:off x="6087600" y="2486625"/>
            <a:ext cx="23364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5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2"/>
          <p:cNvSpPr/>
          <p:nvPr/>
        </p:nvSpPr>
        <p:spPr>
          <a:xfrm rot="10800000">
            <a:off x="6991659" y="-122584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2"/>
          <p:cNvSpPr/>
          <p:nvPr/>
        </p:nvSpPr>
        <p:spPr>
          <a:xfrm rot="10800000">
            <a:off x="6900558" y="-1252942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2"/>
          <p:cNvSpPr/>
          <p:nvPr/>
        </p:nvSpPr>
        <p:spPr>
          <a:xfrm rot="5400000">
            <a:off x="-2588701" y="-655561"/>
            <a:ext cx="6324034" cy="2907285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2"/>
          <p:cNvSpPr/>
          <p:nvPr/>
        </p:nvSpPr>
        <p:spPr>
          <a:xfrm rot="5400000">
            <a:off x="-1464316" y="-665634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2"/>
          <p:cNvSpPr/>
          <p:nvPr/>
        </p:nvSpPr>
        <p:spPr>
          <a:xfrm rot="5400000">
            <a:off x="-291171" y="-1550681"/>
            <a:ext cx="2333265" cy="3351228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3"/>
          <p:cNvSpPr txBox="1">
            <a:spLocks noGrp="1"/>
          </p:cNvSpPr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4" name="Google Shape;414;p53"/>
          <p:cNvSpPr txBox="1">
            <a:spLocks noGrp="1"/>
          </p:cNvSpPr>
          <p:nvPr>
            <p:ph type="subTitle" idx="1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53"/>
          <p:cNvSpPr txBox="1">
            <a:spLocks noGrp="1"/>
          </p:cNvSpPr>
          <p:nvPr>
            <p:ph type="title" idx="2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6" name="Google Shape;416;p53"/>
          <p:cNvSpPr txBox="1">
            <a:spLocks noGrp="1"/>
          </p:cNvSpPr>
          <p:nvPr>
            <p:ph type="subTitle" idx="3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53"/>
          <p:cNvSpPr txBox="1">
            <a:spLocks noGrp="1"/>
          </p:cNvSpPr>
          <p:nvPr>
            <p:ph type="title" idx="4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8" name="Google Shape;418;p53"/>
          <p:cNvSpPr txBox="1">
            <a:spLocks noGrp="1"/>
          </p:cNvSpPr>
          <p:nvPr>
            <p:ph type="subTitle" idx="5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53"/>
          <p:cNvSpPr txBox="1">
            <a:spLocks noGrp="1"/>
          </p:cNvSpPr>
          <p:nvPr>
            <p:ph type="title" idx="6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0" name="Google Shape;420;p53"/>
          <p:cNvSpPr txBox="1">
            <a:spLocks noGrp="1"/>
          </p:cNvSpPr>
          <p:nvPr>
            <p:ph type="subTitle" idx="7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5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4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4" name="Google Shape;424;p54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54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6" name="Google Shape;426;p54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54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8" name="Google Shape;428;p54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54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0" name="Google Shape;430;p54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54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2" name="Google Shape;432;p54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54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4" name="Google Shape;434;p54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54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5"/>
          <p:cNvSpPr txBox="1">
            <a:spLocks noGrp="1"/>
          </p:cNvSpPr>
          <p:nvPr>
            <p:ph type="title" hasCustomPrompt="1"/>
          </p:nvPr>
        </p:nvSpPr>
        <p:spPr>
          <a:xfrm>
            <a:off x="1284000" y="4227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rgbClr val="46A9E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38" name="Google Shape;438;p55"/>
          <p:cNvSpPr txBox="1">
            <a:spLocks noGrp="1"/>
          </p:cNvSpPr>
          <p:nvPr>
            <p:ph type="subTitle" idx="1"/>
          </p:nvPr>
        </p:nvSpPr>
        <p:spPr>
          <a:xfrm>
            <a:off x="1284000" y="1251000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55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8788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rgbClr val="46A9E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0" name="Google Shape;440;p55"/>
          <p:cNvSpPr txBox="1">
            <a:spLocks noGrp="1"/>
          </p:cNvSpPr>
          <p:nvPr>
            <p:ph type="subTitle" idx="3"/>
          </p:nvPr>
        </p:nvSpPr>
        <p:spPr>
          <a:xfrm>
            <a:off x="1284000" y="2707138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1" name="Google Shape;441;p55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3349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rgbClr val="46A9E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42" name="Google Shape;442;p55"/>
          <p:cNvSpPr txBox="1">
            <a:spLocks noGrp="1"/>
          </p:cNvSpPr>
          <p:nvPr>
            <p:ph type="subTitle" idx="5"/>
          </p:nvPr>
        </p:nvSpPr>
        <p:spPr>
          <a:xfrm>
            <a:off x="1284000" y="4163288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55"/>
          <p:cNvSpPr/>
          <p:nvPr/>
        </p:nvSpPr>
        <p:spPr>
          <a:xfrm rot="5400000">
            <a:off x="-524808" y="1494138"/>
            <a:ext cx="4714425" cy="448394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5"/>
          <p:cNvSpPr/>
          <p:nvPr/>
        </p:nvSpPr>
        <p:spPr>
          <a:xfrm rot="5400000">
            <a:off x="-5817" y="2639785"/>
            <a:ext cx="3183457" cy="3723602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5"/>
          <p:cNvSpPr/>
          <p:nvPr/>
        </p:nvSpPr>
        <p:spPr>
          <a:xfrm rot="5400000">
            <a:off x="-674076" y="4419276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5"/>
          <p:cNvSpPr/>
          <p:nvPr/>
        </p:nvSpPr>
        <p:spPr>
          <a:xfrm rot="-5400000">
            <a:off x="5073598" y="3095424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5"/>
          <p:cNvSpPr/>
          <p:nvPr/>
        </p:nvSpPr>
        <p:spPr>
          <a:xfrm rot="-5400000">
            <a:off x="4698222" y="1827745"/>
            <a:ext cx="6324034" cy="2907285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5"/>
          <p:cNvSpPr/>
          <p:nvPr/>
        </p:nvSpPr>
        <p:spPr>
          <a:xfrm rot="-5400000">
            <a:off x="5697212" y="2826735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6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1" name="Google Shape;451;p56"/>
          <p:cNvSpPr txBox="1">
            <a:spLocks noGrp="1"/>
          </p:cNvSpPr>
          <p:nvPr>
            <p:ph type="subTitle" idx="1"/>
          </p:nvPr>
        </p:nvSpPr>
        <p:spPr>
          <a:xfrm>
            <a:off x="2425075" y="1835350"/>
            <a:ext cx="42939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2" name="Google Shape;452;p56"/>
          <p:cNvSpPr txBox="1"/>
          <p:nvPr/>
        </p:nvSpPr>
        <p:spPr>
          <a:xfrm>
            <a:off x="2425075" y="4211600"/>
            <a:ext cx="4293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53" name="Google Shape;453;p56"/>
          <p:cNvSpPr/>
          <p:nvPr/>
        </p:nvSpPr>
        <p:spPr>
          <a:xfrm rot="5400000" flipH="1">
            <a:off x="-1022808" y="-109009"/>
            <a:ext cx="4714425" cy="448394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6"/>
          <p:cNvSpPr/>
          <p:nvPr/>
        </p:nvSpPr>
        <p:spPr>
          <a:xfrm rot="5400000" flipH="1">
            <a:off x="-503817" y="-494318"/>
            <a:ext cx="3183457" cy="3723602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6"/>
          <p:cNvSpPr/>
          <p:nvPr/>
        </p:nvSpPr>
        <p:spPr>
          <a:xfrm rot="5400000" flipH="1">
            <a:off x="-1172076" y="173953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6"/>
          <p:cNvSpPr/>
          <p:nvPr/>
        </p:nvSpPr>
        <p:spPr>
          <a:xfrm rot="-5400000" flipH="1">
            <a:off x="5805848" y="-1358480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6"/>
          <p:cNvSpPr/>
          <p:nvPr/>
        </p:nvSpPr>
        <p:spPr>
          <a:xfrm rot="-5400000" flipH="1">
            <a:off x="5430472" y="1205888"/>
            <a:ext cx="6324034" cy="2907285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6"/>
          <p:cNvSpPr/>
          <p:nvPr/>
        </p:nvSpPr>
        <p:spPr>
          <a:xfrm rot="-5400000" flipH="1">
            <a:off x="6429462" y="-349897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6"/>
          <p:cNvSpPr/>
          <p:nvPr/>
        </p:nvSpPr>
        <p:spPr>
          <a:xfrm rot="-5400000" flipH="1">
            <a:off x="6846899" y="739763"/>
            <a:ext cx="4714425" cy="448394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6"/>
          <p:cNvSpPr/>
          <p:nvPr/>
        </p:nvSpPr>
        <p:spPr>
          <a:xfrm rot="-5400000" flipH="1">
            <a:off x="7868401" y="1780635"/>
            <a:ext cx="3183457" cy="3723602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6"/>
          <p:cNvSpPr/>
          <p:nvPr/>
        </p:nvSpPr>
        <p:spPr>
          <a:xfrm rot="-5400000" flipH="1">
            <a:off x="8390813" y="3560126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6"/>
          <p:cNvSpPr/>
          <p:nvPr/>
        </p:nvSpPr>
        <p:spPr>
          <a:xfrm rot="5400000" flipH="1">
            <a:off x="-1606355" y="2088224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6"/>
          <p:cNvSpPr/>
          <p:nvPr/>
        </p:nvSpPr>
        <p:spPr>
          <a:xfrm rot="5400000" flipH="1">
            <a:off x="-2431754" y="1819535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7"/>
          <p:cNvSpPr/>
          <p:nvPr/>
        </p:nvSpPr>
        <p:spPr>
          <a:xfrm rot="5400000">
            <a:off x="-524808" y="1494138"/>
            <a:ext cx="4714425" cy="448394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7"/>
          <p:cNvSpPr/>
          <p:nvPr/>
        </p:nvSpPr>
        <p:spPr>
          <a:xfrm rot="5400000">
            <a:off x="-5817" y="2639785"/>
            <a:ext cx="3183457" cy="3723602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7"/>
          <p:cNvSpPr/>
          <p:nvPr/>
        </p:nvSpPr>
        <p:spPr>
          <a:xfrm rot="5400000">
            <a:off x="-674076" y="4419276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7"/>
          <p:cNvSpPr/>
          <p:nvPr/>
        </p:nvSpPr>
        <p:spPr>
          <a:xfrm rot="-5400000">
            <a:off x="5073598" y="3095424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7"/>
          <p:cNvSpPr/>
          <p:nvPr/>
        </p:nvSpPr>
        <p:spPr>
          <a:xfrm rot="-5400000">
            <a:off x="4698222" y="1827745"/>
            <a:ext cx="6324034" cy="2907285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7"/>
          <p:cNvSpPr/>
          <p:nvPr/>
        </p:nvSpPr>
        <p:spPr>
          <a:xfrm rot="-5400000">
            <a:off x="5697212" y="2826735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8"/>
          <p:cNvSpPr/>
          <p:nvPr/>
        </p:nvSpPr>
        <p:spPr>
          <a:xfrm flipH="1">
            <a:off x="6761925" y="-156750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8"/>
          <p:cNvSpPr/>
          <p:nvPr/>
        </p:nvSpPr>
        <p:spPr>
          <a:xfrm rot="10800000">
            <a:off x="6946525" y="-754575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8"/>
          <p:cNvSpPr/>
          <p:nvPr/>
        </p:nvSpPr>
        <p:spPr>
          <a:xfrm rot="10800000" flipH="1">
            <a:off x="-610111" y="-420997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8"/>
          <p:cNvSpPr/>
          <p:nvPr/>
        </p:nvSpPr>
        <p:spPr>
          <a:xfrm rot="10800000" flipH="1">
            <a:off x="-562185" y="-205384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8"/>
          <p:cNvSpPr/>
          <p:nvPr/>
        </p:nvSpPr>
        <p:spPr>
          <a:xfrm rot="10800000" flipH="1">
            <a:off x="-562185" y="-393259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9" name="Google Shape;479;p59"/>
          <p:cNvSpPr/>
          <p:nvPr/>
        </p:nvSpPr>
        <p:spPr>
          <a:xfrm rot="10800000" flipH="1">
            <a:off x="659175" y="-328750"/>
            <a:ext cx="3566200" cy="1412675"/>
          </a:xfrm>
          <a:custGeom>
            <a:avLst/>
            <a:gdLst/>
            <a:ahLst/>
            <a:cxnLst/>
            <a:rect l="l" t="t" r="r" b="b"/>
            <a:pathLst>
              <a:path w="142648" h="56507" extrusionOk="0">
                <a:moveTo>
                  <a:pt x="142647" y="56476"/>
                </a:moveTo>
                <a:cubicBezTo>
                  <a:pt x="139456" y="54986"/>
                  <a:pt x="136416" y="53132"/>
                  <a:pt x="133286" y="50457"/>
                </a:cubicBezTo>
                <a:cubicBezTo>
                  <a:pt x="127814" y="45776"/>
                  <a:pt x="119030" y="30396"/>
                  <a:pt x="115230" y="26718"/>
                </a:cubicBezTo>
                <a:cubicBezTo>
                  <a:pt x="100944" y="12858"/>
                  <a:pt x="82981" y="19271"/>
                  <a:pt x="66415" y="22341"/>
                </a:cubicBezTo>
                <a:cubicBezTo>
                  <a:pt x="56962" y="24104"/>
                  <a:pt x="47478" y="22828"/>
                  <a:pt x="39211" y="17721"/>
                </a:cubicBezTo>
                <a:cubicBezTo>
                  <a:pt x="31855" y="13162"/>
                  <a:pt x="15958" y="1"/>
                  <a:pt x="0" y="4834"/>
                </a:cubicBezTo>
                <a:lnTo>
                  <a:pt x="11216" y="56506"/>
                </a:lnTo>
                <a:lnTo>
                  <a:pt x="142647" y="565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9"/>
          <p:cNvSpPr/>
          <p:nvPr/>
        </p:nvSpPr>
        <p:spPr>
          <a:xfrm rot="10800000" flipH="1">
            <a:off x="-154025" y="-157975"/>
            <a:ext cx="2176350" cy="2564650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59"/>
          <p:cNvSpPr/>
          <p:nvPr/>
        </p:nvSpPr>
        <p:spPr>
          <a:xfrm rot="10800000" flipH="1">
            <a:off x="-110700" y="-132900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59"/>
          <p:cNvSpPr/>
          <p:nvPr/>
        </p:nvSpPr>
        <p:spPr>
          <a:xfrm rot="10800000">
            <a:off x="6425950" y="2109538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59"/>
          <p:cNvSpPr/>
          <p:nvPr/>
        </p:nvSpPr>
        <p:spPr>
          <a:xfrm rot="10800000">
            <a:off x="6267900" y="3462388"/>
            <a:ext cx="2911925" cy="1775125"/>
          </a:xfrm>
          <a:custGeom>
            <a:avLst/>
            <a:gdLst/>
            <a:ahLst/>
            <a:cxnLst/>
            <a:rect l="l" t="t" r="r" b="b"/>
            <a:pathLst>
              <a:path w="116477" h="71005" extrusionOk="0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59"/>
          <p:cNvSpPr/>
          <p:nvPr/>
        </p:nvSpPr>
        <p:spPr>
          <a:xfrm rot="10800000">
            <a:off x="7368975" y="4533838"/>
            <a:ext cx="1810850" cy="703675"/>
          </a:xfrm>
          <a:custGeom>
            <a:avLst/>
            <a:gdLst/>
            <a:ahLst/>
            <a:cxnLst/>
            <a:rect l="l" t="t" r="r" b="b"/>
            <a:pathLst>
              <a:path w="72434" h="28147" extrusionOk="0">
                <a:moveTo>
                  <a:pt x="0" y="0"/>
                </a:moveTo>
                <a:lnTo>
                  <a:pt x="0" y="28147"/>
                </a:lnTo>
                <a:cubicBezTo>
                  <a:pt x="4012" y="26870"/>
                  <a:pt x="8177" y="26110"/>
                  <a:pt x="12310" y="25745"/>
                </a:cubicBezTo>
                <a:cubicBezTo>
                  <a:pt x="21247" y="24955"/>
                  <a:pt x="30274" y="25563"/>
                  <a:pt x="39180" y="24682"/>
                </a:cubicBezTo>
                <a:cubicBezTo>
                  <a:pt x="48117" y="23800"/>
                  <a:pt x="57235" y="21308"/>
                  <a:pt x="64074" y="15107"/>
                </a:cubicBezTo>
                <a:cubicBezTo>
                  <a:pt x="68299" y="11277"/>
                  <a:pt x="71400" y="5745"/>
                  <a:pt x="724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0"/>
          <p:cNvSpPr txBox="1">
            <a:spLocks noGrp="1"/>
          </p:cNvSpPr>
          <p:nvPr>
            <p:ph type="sldNum" idx="12"/>
          </p:nvPr>
        </p:nvSpPr>
        <p:spPr>
          <a:xfrm rot="10800000" flipH="1">
            <a:off x="8404384" y="-3488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7" name="Google Shape;487;p60"/>
          <p:cNvSpPr/>
          <p:nvPr/>
        </p:nvSpPr>
        <p:spPr>
          <a:xfrm>
            <a:off x="659175" y="3948438"/>
            <a:ext cx="3566200" cy="1412675"/>
          </a:xfrm>
          <a:custGeom>
            <a:avLst/>
            <a:gdLst/>
            <a:ahLst/>
            <a:cxnLst/>
            <a:rect l="l" t="t" r="r" b="b"/>
            <a:pathLst>
              <a:path w="142648" h="56507" extrusionOk="0">
                <a:moveTo>
                  <a:pt x="142647" y="56476"/>
                </a:moveTo>
                <a:cubicBezTo>
                  <a:pt x="139456" y="54986"/>
                  <a:pt x="136416" y="53132"/>
                  <a:pt x="133286" y="50457"/>
                </a:cubicBezTo>
                <a:cubicBezTo>
                  <a:pt x="127814" y="45776"/>
                  <a:pt x="119030" y="30396"/>
                  <a:pt x="115230" y="26718"/>
                </a:cubicBezTo>
                <a:cubicBezTo>
                  <a:pt x="100944" y="12858"/>
                  <a:pt x="82981" y="19271"/>
                  <a:pt x="66415" y="22341"/>
                </a:cubicBezTo>
                <a:cubicBezTo>
                  <a:pt x="56962" y="24104"/>
                  <a:pt x="47478" y="22828"/>
                  <a:pt x="39211" y="17721"/>
                </a:cubicBezTo>
                <a:cubicBezTo>
                  <a:pt x="31855" y="13162"/>
                  <a:pt x="15958" y="1"/>
                  <a:pt x="0" y="4834"/>
                </a:cubicBezTo>
                <a:lnTo>
                  <a:pt x="11216" y="56506"/>
                </a:lnTo>
                <a:lnTo>
                  <a:pt x="142647" y="565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0"/>
          <p:cNvSpPr/>
          <p:nvPr/>
        </p:nvSpPr>
        <p:spPr>
          <a:xfrm>
            <a:off x="-154025" y="2625688"/>
            <a:ext cx="2176350" cy="2564650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60"/>
          <p:cNvSpPr/>
          <p:nvPr/>
        </p:nvSpPr>
        <p:spPr>
          <a:xfrm>
            <a:off x="-110700" y="3051988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60"/>
          <p:cNvSpPr/>
          <p:nvPr/>
        </p:nvSpPr>
        <p:spPr>
          <a:xfrm flipH="1">
            <a:off x="6425950" y="-328750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60"/>
          <p:cNvSpPr/>
          <p:nvPr/>
        </p:nvSpPr>
        <p:spPr>
          <a:xfrm flipH="1">
            <a:off x="6267900" y="-205150"/>
            <a:ext cx="2911925" cy="1775125"/>
          </a:xfrm>
          <a:custGeom>
            <a:avLst/>
            <a:gdLst/>
            <a:ahLst/>
            <a:cxnLst/>
            <a:rect l="l" t="t" r="r" b="b"/>
            <a:pathLst>
              <a:path w="116477" h="71005" extrusionOk="0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60"/>
          <p:cNvSpPr/>
          <p:nvPr/>
        </p:nvSpPr>
        <p:spPr>
          <a:xfrm flipH="1">
            <a:off x="7368975" y="-205150"/>
            <a:ext cx="1810850" cy="703675"/>
          </a:xfrm>
          <a:custGeom>
            <a:avLst/>
            <a:gdLst/>
            <a:ahLst/>
            <a:cxnLst/>
            <a:rect l="l" t="t" r="r" b="b"/>
            <a:pathLst>
              <a:path w="72434" h="28147" extrusionOk="0">
                <a:moveTo>
                  <a:pt x="0" y="0"/>
                </a:moveTo>
                <a:lnTo>
                  <a:pt x="0" y="28147"/>
                </a:lnTo>
                <a:cubicBezTo>
                  <a:pt x="4012" y="26870"/>
                  <a:pt x="8177" y="26110"/>
                  <a:pt x="12310" y="25745"/>
                </a:cubicBezTo>
                <a:cubicBezTo>
                  <a:pt x="21247" y="24955"/>
                  <a:pt x="30274" y="25563"/>
                  <a:pt x="39180" y="24682"/>
                </a:cubicBezTo>
                <a:cubicBezTo>
                  <a:pt x="48117" y="23800"/>
                  <a:pt x="57235" y="21308"/>
                  <a:pt x="64074" y="15107"/>
                </a:cubicBezTo>
                <a:cubicBezTo>
                  <a:pt x="68299" y="11277"/>
                  <a:pt x="71400" y="5745"/>
                  <a:pt x="724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2"/>
          <p:cNvSpPr txBox="1">
            <a:spLocks noGrp="1"/>
          </p:cNvSpPr>
          <p:nvPr>
            <p:ph type="ctrTitle"/>
          </p:nvPr>
        </p:nvSpPr>
        <p:spPr>
          <a:xfrm>
            <a:off x="2045575" y="1077625"/>
            <a:ext cx="5052900" cy="23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98" name="Google Shape;498;p62"/>
          <p:cNvSpPr txBox="1">
            <a:spLocks noGrp="1"/>
          </p:cNvSpPr>
          <p:nvPr>
            <p:ph type="subTitle" idx="1"/>
          </p:nvPr>
        </p:nvSpPr>
        <p:spPr>
          <a:xfrm>
            <a:off x="2392525" y="352561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191919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9" name="Google Shape;499;p62"/>
          <p:cNvSpPr/>
          <p:nvPr/>
        </p:nvSpPr>
        <p:spPr>
          <a:xfrm>
            <a:off x="3771760" y="-424457"/>
            <a:ext cx="5070489" cy="1544172"/>
          </a:xfrm>
          <a:custGeom>
            <a:avLst/>
            <a:gdLst/>
            <a:ahLst/>
            <a:cxnLst/>
            <a:rect l="l" t="t" r="r" b="b"/>
            <a:pathLst>
              <a:path w="183348" h="55837" extrusionOk="0">
                <a:moveTo>
                  <a:pt x="1" y="31"/>
                </a:moveTo>
                <a:cubicBezTo>
                  <a:pt x="1004" y="1064"/>
                  <a:pt x="2159" y="1976"/>
                  <a:pt x="3375" y="2736"/>
                </a:cubicBezTo>
                <a:cubicBezTo>
                  <a:pt x="11125" y="7630"/>
                  <a:pt x="32402" y="3435"/>
                  <a:pt x="45625" y="15320"/>
                </a:cubicBezTo>
                <a:cubicBezTo>
                  <a:pt x="49606" y="18876"/>
                  <a:pt x="52737" y="23314"/>
                  <a:pt x="55838" y="27660"/>
                </a:cubicBezTo>
                <a:cubicBezTo>
                  <a:pt x="58938" y="32037"/>
                  <a:pt x="62251" y="36353"/>
                  <a:pt x="66567" y="39545"/>
                </a:cubicBezTo>
                <a:cubicBezTo>
                  <a:pt x="82707" y="51399"/>
                  <a:pt x="99182" y="39363"/>
                  <a:pt x="114805" y="33648"/>
                </a:cubicBezTo>
                <a:cubicBezTo>
                  <a:pt x="123742" y="30426"/>
                  <a:pt x="132891" y="30821"/>
                  <a:pt x="141766" y="34773"/>
                </a:cubicBezTo>
                <a:cubicBezTo>
                  <a:pt x="149669" y="38299"/>
                  <a:pt x="163803" y="55837"/>
                  <a:pt x="183013" y="45958"/>
                </a:cubicBezTo>
                <a:lnTo>
                  <a:pt x="183348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2"/>
          <p:cNvSpPr/>
          <p:nvPr/>
        </p:nvSpPr>
        <p:spPr>
          <a:xfrm>
            <a:off x="5374782" y="-402610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2"/>
          <p:cNvSpPr/>
          <p:nvPr/>
        </p:nvSpPr>
        <p:spPr>
          <a:xfrm>
            <a:off x="-130074" y="-586499"/>
            <a:ext cx="3046337" cy="3596892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2"/>
          <p:cNvSpPr/>
          <p:nvPr/>
        </p:nvSpPr>
        <p:spPr>
          <a:xfrm>
            <a:off x="6284300" y="1801460"/>
            <a:ext cx="3851622" cy="366332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2"/>
          <p:cNvSpPr/>
          <p:nvPr/>
        </p:nvSpPr>
        <p:spPr>
          <a:xfrm>
            <a:off x="4587299" y="3535257"/>
            <a:ext cx="5474833" cy="1824096"/>
          </a:xfrm>
          <a:custGeom>
            <a:avLst/>
            <a:gdLst/>
            <a:ahLst/>
            <a:cxnLst/>
            <a:rect l="l" t="t" r="r" b="b"/>
            <a:pathLst>
              <a:path w="197969" h="65959" extrusionOk="0">
                <a:moveTo>
                  <a:pt x="197968" y="7508"/>
                </a:moveTo>
                <a:cubicBezTo>
                  <a:pt x="197208" y="7083"/>
                  <a:pt x="196388" y="6657"/>
                  <a:pt x="195597" y="6292"/>
                </a:cubicBezTo>
                <a:cubicBezTo>
                  <a:pt x="182466" y="61"/>
                  <a:pt x="166539" y="0"/>
                  <a:pt x="153378" y="6231"/>
                </a:cubicBezTo>
                <a:cubicBezTo>
                  <a:pt x="137268" y="13891"/>
                  <a:pt x="124897" y="25381"/>
                  <a:pt x="105504" y="27843"/>
                </a:cubicBezTo>
                <a:cubicBezTo>
                  <a:pt x="85139" y="30426"/>
                  <a:pt x="65686" y="20517"/>
                  <a:pt x="46385" y="27600"/>
                </a:cubicBezTo>
                <a:cubicBezTo>
                  <a:pt x="34652" y="31885"/>
                  <a:pt x="27722" y="43709"/>
                  <a:pt x="19029" y="52676"/>
                </a:cubicBezTo>
                <a:cubicBezTo>
                  <a:pt x="13527" y="58360"/>
                  <a:pt x="7022" y="62767"/>
                  <a:pt x="1" y="65959"/>
                </a:cubicBezTo>
                <a:lnTo>
                  <a:pt x="197968" y="659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2"/>
          <p:cNvSpPr/>
          <p:nvPr/>
        </p:nvSpPr>
        <p:spPr>
          <a:xfrm>
            <a:off x="7535080" y="2295937"/>
            <a:ext cx="2600842" cy="3042133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2"/>
          <p:cNvSpPr/>
          <p:nvPr/>
        </p:nvSpPr>
        <p:spPr>
          <a:xfrm>
            <a:off x="-257186" y="2619003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2"/>
          <p:cNvSpPr/>
          <p:nvPr/>
        </p:nvSpPr>
        <p:spPr>
          <a:xfrm>
            <a:off x="-209260" y="3466325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2"/>
          <p:cNvSpPr/>
          <p:nvPr/>
        </p:nvSpPr>
        <p:spPr>
          <a:xfrm>
            <a:off x="-209260" y="3090576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2"/>
          <p:cNvSpPr/>
          <p:nvPr/>
        </p:nvSpPr>
        <p:spPr>
          <a:xfrm>
            <a:off x="-323549" y="-514273"/>
            <a:ext cx="3221171" cy="1963643"/>
          </a:xfrm>
          <a:custGeom>
            <a:avLst/>
            <a:gdLst/>
            <a:ahLst/>
            <a:cxnLst/>
            <a:rect l="l" t="t" r="r" b="b"/>
            <a:pathLst>
              <a:path w="116477" h="71005" extrusionOk="0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tle Only 1">
  <p:cSld name="TITLE_ONLY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6053282" y="-402610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 rot="10800000">
            <a:off x="7074850" y="-626250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3"/>
          <p:cNvSpPr txBox="1">
            <a:spLocks noGrp="1"/>
          </p:cNvSpPr>
          <p:nvPr>
            <p:ph type="title"/>
          </p:nvPr>
        </p:nvSpPr>
        <p:spPr>
          <a:xfrm>
            <a:off x="720000" y="23444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1" name="Google Shape;511;p6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502600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2" name="Google Shape;512;p6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3" name="Google Shape;513;p63"/>
          <p:cNvSpPr/>
          <p:nvPr/>
        </p:nvSpPr>
        <p:spPr>
          <a:xfrm rot="-5400000">
            <a:off x="5038149" y="-109009"/>
            <a:ext cx="4714425" cy="448394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3"/>
          <p:cNvSpPr/>
          <p:nvPr/>
        </p:nvSpPr>
        <p:spPr>
          <a:xfrm rot="-5400000">
            <a:off x="6050126" y="-494318"/>
            <a:ext cx="3183457" cy="3723602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3"/>
          <p:cNvSpPr/>
          <p:nvPr/>
        </p:nvSpPr>
        <p:spPr>
          <a:xfrm rot="-5400000">
            <a:off x="7829613" y="173953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3"/>
          <p:cNvSpPr/>
          <p:nvPr/>
        </p:nvSpPr>
        <p:spPr>
          <a:xfrm rot="5400000">
            <a:off x="263245" y="-1358480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3"/>
          <p:cNvSpPr/>
          <p:nvPr/>
        </p:nvSpPr>
        <p:spPr>
          <a:xfrm rot="5400000">
            <a:off x="-2117939" y="1205889"/>
            <a:ext cx="6324034" cy="2907285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3"/>
          <p:cNvSpPr/>
          <p:nvPr/>
        </p:nvSpPr>
        <p:spPr>
          <a:xfrm rot="5400000">
            <a:off x="-562154" y="-349897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6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22" name="Google Shape;522;p64"/>
          <p:cNvSpPr/>
          <p:nvPr/>
        </p:nvSpPr>
        <p:spPr>
          <a:xfrm flipH="1">
            <a:off x="-2459185" y="-440035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4"/>
          <p:cNvSpPr/>
          <p:nvPr/>
        </p:nvSpPr>
        <p:spPr>
          <a:xfrm flipH="1">
            <a:off x="7382950" y="3090576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5"/>
          <p:cNvSpPr/>
          <p:nvPr/>
        </p:nvSpPr>
        <p:spPr>
          <a:xfrm>
            <a:off x="5374782" y="-402610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65"/>
          <p:cNvSpPr txBox="1">
            <a:spLocks noGrp="1"/>
          </p:cNvSpPr>
          <p:nvPr>
            <p:ph type="subTitle" idx="1"/>
          </p:nvPr>
        </p:nvSpPr>
        <p:spPr>
          <a:xfrm>
            <a:off x="1290763" y="25749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7" name="Google Shape;527;p65"/>
          <p:cNvSpPr txBox="1">
            <a:spLocks noGrp="1"/>
          </p:cNvSpPr>
          <p:nvPr>
            <p:ph type="subTitle" idx="2"/>
          </p:nvPr>
        </p:nvSpPr>
        <p:spPr>
          <a:xfrm>
            <a:off x="4945638" y="25749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8" name="Google Shape;528;p65"/>
          <p:cNvSpPr txBox="1">
            <a:spLocks noGrp="1"/>
          </p:cNvSpPr>
          <p:nvPr>
            <p:ph type="subTitle" idx="3"/>
          </p:nvPr>
        </p:nvSpPr>
        <p:spPr>
          <a:xfrm>
            <a:off x="1290763" y="3188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65"/>
          <p:cNvSpPr txBox="1">
            <a:spLocks noGrp="1"/>
          </p:cNvSpPr>
          <p:nvPr>
            <p:ph type="subTitle" idx="4"/>
          </p:nvPr>
        </p:nvSpPr>
        <p:spPr>
          <a:xfrm>
            <a:off x="4945638" y="3188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6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65"/>
          <p:cNvSpPr/>
          <p:nvPr/>
        </p:nvSpPr>
        <p:spPr>
          <a:xfrm>
            <a:off x="5156207" y="-733135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5"/>
          <p:cNvSpPr/>
          <p:nvPr/>
        </p:nvSpPr>
        <p:spPr>
          <a:xfrm>
            <a:off x="-242112" y="3206950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533" name="Google Shape;533;p65"/>
          <p:cNvSpPr/>
          <p:nvPr/>
        </p:nvSpPr>
        <p:spPr>
          <a:xfrm>
            <a:off x="-209260" y="3466325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66"/>
          <p:cNvSpPr/>
          <p:nvPr/>
        </p:nvSpPr>
        <p:spPr>
          <a:xfrm flipH="1">
            <a:off x="6531075" y="3775775"/>
            <a:ext cx="3566200" cy="1412675"/>
          </a:xfrm>
          <a:custGeom>
            <a:avLst/>
            <a:gdLst/>
            <a:ahLst/>
            <a:cxnLst/>
            <a:rect l="l" t="t" r="r" b="b"/>
            <a:pathLst>
              <a:path w="142648" h="56507" extrusionOk="0">
                <a:moveTo>
                  <a:pt x="142647" y="56476"/>
                </a:moveTo>
                <a:cubicBezTo>
                  <a:pt x="139456" y="54986"/>
                  <a:pt x="136416" y="53132"/>
                  <a:pt x="133286" y="50457"/>
                </a:cubicBezTo>
                <a:cubicBezTo>
                  <a:pt x="127814" y="45776"/>
                  <a:pt x="119030" y="30396"/>
                  <a:pt x="115230" y="26718"/>
                </a:cubicBezTo>
                <a:cubicBezTo>
                  <a:pt x="100944" y="12858"/>
                  <a:pt x="82981" y="19271"/>
                  <a:pt x="66415" y="22341"/>
                </a:cubicBezTo>
                <a:cubicBezTo>
                  <a:pt x="56962" y="24104"/>
                  <a:pt x="47478" y="22828"/>
                  <a:pt x="39211" y="17721"/>
                </a:cubicBezTo>
                <a:cubicBezTo>
                  <a:pt x="31855" y="13162"/>
                  <a:pt x="15958" y="1"/>
                  <a:pt x="0" y="4834"/>
                </a:cubicBezTo>
                <a:lnTo>
                  <a:pt x="11216" y="56506"/>
                </a:lnTo>
                <a:lnTo>
                  <a:pt x="142647" y="5650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6"/>
          <p:cNvSpPr/>
          <p:nvPr/>
        </p:nvSpPr>
        <p:spPr>
          <a:xfrm rot="10800000" flipH="1">
            <a:off x="-126075" y="-872275"/>
            <a:ext cx="2176350" cy="2564650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6"/>
          <p:cNvSpPr/>
          <p:nvPr/>
        </p:nvSpPr>
        <p:spPr>
          <a:xfrm rot="10800000" flipH="1">
            <a:off x="-858150" y="-225625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tle Only 1">
  <p:cSld name="TITLE_ONLY_1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7"/>
          <p:cNvSpPr/>
          <p:nvPr/>
        </p:nvSpPr>
        <p:spPr>
          <a:xfrm>
            <a:off x="6053282" y="-402610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67"/>
          <p:cNvSpPr/>
          <p:nvPr/>
        </p:nvSpPr>
        <p:spPr>
          <a:xfrm rot="10800000">
            <a:off x="7074850" y="-626250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tle Only 2">
  <p:cSld name="TITLE_ONLY_1_1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8"/>
          <p:cNvSpPr/>
          <p:nvPr/>
        </p:nvSpPr>
        <p:spPr>
          <a:xfrm rot="10800000">
            <a:off x="-1899393" y="4014540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68"/>
          <p:cNvSpPr/>
          <p:nvPr/>
        </p:nvSpPr>
        <p:spPr>
          <a:xfrm rot="-5400000">
            <a:off x="7829613" y="173953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tle Only 3">
  <p:cSld name="TITLE_ONLY_1_1_1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69"/>
          <p:cNvSpPr/>
          <p:nvPr/>
        </p:nvSpPr>
        <p:spPr>
          <a:xfrm>
            <a:off x="6284300" y="1801460"/>
            <a:ext cx="3851622" cy="366332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9"/>
          <p:cNvSpPr/>
          <p:nvPr/>
        </p:nvSpPr>
        <p:spPr>
          <a:xfrm>
            <a:off x="7535080" y="2295937"/>
            <a:ext cx="2600842" cy="3042133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9"/>
          <p:cNvSpPr/>
          <p:nvPr/>
        </p:nvSpPr>
        <p:spPr>
          <a:xfrm>
            <a:off x="-257186" y="2619003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9"/>
          <p:cNvSpPr/>
          <p:nvPr/>
        </p:nvSpPr>
        <p:spPr>
          <a:xfrm>
            <a:off x="-209260" y="3090576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70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1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2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0" name="Google Shape;560;p72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tle Only 2">
  <p:cSld name="TITLE_ONLY_1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 rot="10800000">
            <a:off x="-1899393" y="4014540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 rot="-5400000">
            <a:off x="7829613" y="173953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43605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4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65" name="Google Shape;565;p74"/>
          <p:cNvSpPr txBox="1">
            <a:spLocks noGrp="1"/>
          </p:cNvSpPr>
          <p:nvPr>
            <p:ph type="subTitle" idx="1"/>
          </p:nvPr>
        </p:nvSpPr>
        <p:spPr>
          <a:xfrm>
            <a:off x="2324600" y="3069625"/>
            <a:ext cx="44949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6" name="Google Shape;566;p74"/>
          <p:cNvSpPr/>
          <p:nvPr/>
        </p:nvSpPr>
        <p:spPr>
          <a:xfrm rot="10800000">
            <a:off x="970125" y="3758566"/>
            <a:ext cx="5070489" cy="1544172"/>
          </a:xfrm>
          <a:custGeom>
            <a:avLst/>
            <a:gdLst/>
            <a:ahLst/>
            <a:cxnLst/>
            <a:rect l="l" t="t" r="r" b="b"/>
            <a:pathLst>
              <a:path w="183348" h="55837" extrusionOk="0">
                <a:moveTo>
                  <a:pt x="1" y="31"/>
                </a:moveTo>
                <a:cubicBezTo>
                  <a:pt x="1004" y="1064"/>
                  <a:pt x="2159" y="1976"/>
                  <a:pt x="3375" y="2736"/>
                </a:cubicBezTo>
                <a:cubicBezTo>
                  <a:pt x="11125" y="7630"/>
                  <a:pt x="32402" y="3435"/>
                  <a:pt x="45625" y="15320"/>
                </a:cubicBezTo>
                <a:cubicBezTo>
                  <a:pt x="49606" y="18876"/>
                  <a:pt x="52737" y="23314"/>
                  <a:pt x="55838" y="27660"/>
                </a:cubicBezTo>
                <a:cubicBezTo>
                  <a:pt x="58938" y="32037"/>
                  <a:pt x="62251" y="36353"/>
                  <a:pt x="66567" y="39545"/>
                </a:cubicBezTo>
                <a:cubicBezTo>
                  <a:pt x="82707" y="51399"/>
                  <a:pt x="99182" y="39363"/>
                  <a:pt x="114805" y="33648"/>
                </a:cubicBezTo>
                <a:cubicBezTo>
                  <a:pt x="123742" y="30426"/>
                  <a:pt x="132891" y="30821"/>
                  <a:pt x="141766" y="34773"/>
                </a:cubicBezTo>
                <a:cubicBezTo>
                  <a:pt x="149669" y="38299"/>
                  <a:pt x="163803" y="55837"/>
                  <a:pt x="183013" y="45958"/>
                </a:cubicBezTo>
                <a:lnTo>
                  <a:pt x="183348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4"/>
          <p:cNvSpPr/>
          <p:nvPr/>
        </p:nvSpPr>
        <p:spPr>
          <a:xfrm rot="10800000">
            <a:off x="-114228" y="3457624"/>
            <a:ext cx="4551819" cy="1823266"/>
          </a:xfrm>
          <a:custGeom>
            <a:avLst/>
            <a:gdLst/>
            <a:ahLst/>
            <a:cxnLst/>
            <a:rect l="l" t="t" r="r" b="b"/>
            <a:pathLst>
              <a:path w="164593" h="65929" extrusionOk="0">
                <a:moveTo>
                  <a:pt x="0" y="1"/>
                </a:moveTo>
                <a:cubicBezTo>
                  <a:pt x="1216" y="4074"/>
                  <a:pt x="6353" y="12736"/>
                  <a:pt x="13374" y="15593"/>
                </a:cubicBezTo>
                <a:cubicBezTo>
                  <a:pt x="21855" y="18998"/>
                  <a:pt x="40427" y="17964"/>
                  <a:pt x="53649" y="29819"/>
                </a:cubicBezTo>
                <a:cubicBezTo>
                  <a:pt x="57630" y="33405"/>
                  <a:pt x="60761" y="37843"/>
                  <a:pt x="63862" y="42190"/>
                </a:cubicBezTo>
                <a:cubicBezTo>
                  <a:pt x="66992" y="46536"/>
                  <a:pt x="70275" y="50883"/>
                  <a:pt x="74591" y="54074"/>
                </a:cubicBezTo>
                <a:cubicBezTo>
                  <a:pt x="90731" y="65929"/>
                  <a:pt x="107206" y="53892"/>
                  <a:pt x="122829" y="48178"/>
                </a:cubicBezTo>
                <a:cubicBezTo>
                  <a:pt x="131766" y="44956"/>
                  <a:pt x="140915" y="44257"/>
                  <a:pt x="149790" y="48208"/>
                </a:cubicBezTo>
                <a:cubicBezTo>
                  <a:pt x="157663" y="51764"/>
                  <a:pt x="160611" y="57843"/>
                  <a:pt x="163803" y="65199"/>
                </a:cubicBezTo>
                <a:lnTo>
                  <a:pt x="164593" y="71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4"/>
          <p:cNvSpPr/>
          <p:nvPr/>
        </p:nvSpPr>
        <p:spPr>
          <a:xfrm rot="10800000">
            <a:off x="6896111" y="1867888"/>
            <a:ext cx="3046337" cy="3596892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4"/>
          <p:cNvSpPr/>
          <p:nvPr/>
        </p:nvSpPr>
        <p:spPr>
          <a:xfrm rot="10800000">
            <a:off x="-323549" y="-586499"/>
            <a:ext cx="3851622" cy="366332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4"/>
          <p:cNvSpPr/>
          <p:nvPr/>
        </p:nvSpPr>
        <p:spPr>
          <a:xfrm rot="10800000">
            <a:off x="-249758" y="-481073"/>
            <a:ext cx="5474833" cy="1824096"/>
          </a:xfrm>
          <a:custGeom>
            <a:avLst/>
            <a:gdLst/>
            <a:ahLst/>
            <a:cxnLst/>
            <a:rect l="l" t="t" r="r" b="b"/>
            <a:pathLst>
              <a:path w="197969" h="65959" extrusionOk="0">
                <a:moveTo>
                  <a:pt x="197968" y="7508"/>
                </a:moveTo>
                <a:cubicBezTo>
                  <a:pt x="197208" y="7083"/>
                  <a:pt x="196388" y="6657"/>
                  <a:pt x="195597" y="6292"/>
                </a:cubicBezTo>
                <a:cubicBezTo>
                  <a:pt x="182466" y="61"/>
                  <a:pt x="166539" y="0"/>
                  <a:pt x="153378" y="6231"/>
                </a:cubicBezTo>
                <a:cubicBezTo>
                  <a:pt x="137268" y="13891"/>
                  <a:pt x="124897" y="25381"/>
                  <a:pt x="105504" y="27843"/>
                </a:cubicBezTo>
                <a:cubicBezTo>
                  <a:pt x="85139" y="30426"/>
                  <a:pt x="65686" y="20517"/>
                  <a:pt x="46385" y="27600"/>
                </a:cubicBezTo>
                <a:cubicBezTo>
                  <a:pt x="34652" y="31885"/>
                  <a:pt x="27722" y="43709"/>
                  <a:pt x="19029" y="52676"/>
                </a:cubicBezTo>
                <a:cubicBezTo>
                  <a:pt x="13527" y="58360"/>
                  <a:pt x="7022" y="62767"/>
                  <a:pt x="1" y="65959"/>
                </a:cubicBezTo>
                <a:lnTo>
                  <a:pt x="197968" y="659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4"/>
          <p:cNvSpPr/>
          <p:nvPr/>
        </p:nvSpPr>
        <p:spPr>
          <a:xfrm rot="10800000">
            <a:off x="-323549" y="-459789"/>
            <a:ext cx="2600842" cy="3042133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4"/>
          <p:cNvSpPr/>
          <p:nvPr/>
        </p:nvSpPr>
        <p:spPr>
          <a:xfrm rot="10800000">
            <a:off x="7662081" y="-577738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4"/>
          <p:cNvSpPr/>
          <p:nvPr/>
        </p:nvSpPr>
        <p:spPr>
          <a:xfrm rot="10800000">
            <a:off x="5753914" y="-550000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74"/>
          <p:cNvSpPr/>
          <p:nvPr/>
        </p:nvSpPr>
        <p:spPr>
          <a:xfrm rot="10800000">
            <a:off x="7477982" y="-550000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74"/>
          <p:cNvSpPr/>
          <p:nvPr/>
        </p:nvSpPr>
        <p:spPr>
          <a:xfrm rot="10800000">
            <a:off x="6914751" y="3428910"/>
            <a:ext cx="3221171" cy="1963643"/>
          </a:xfrm>
          <a:custGeom>
            <a:avLst/>
            <a:gdLst/>
            <a:ahLst/>
            <a:cxnLst/>
            <a:rect l="l" t="t" r="r" b="b"/>
            <a:pathLst>
              <a:path w="116477" h="71005" extrusionOk="0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6"/>
          <p:cNvSpPr txBox="1">
            <a:spLocks noGrp="1"/>
          </p:cNvSpPr>
          <p:nvPr>
            <p:ph type="title"/>
          </p:nvPr>
        </p:nvSpPr>
        <p:spPr>
          <a:xfrm>
            <a:off x="720000" y="1874875"/>
            <a:ext cx="244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9" name="Google Shape;579;p76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3305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0" name="Google Shape;580;p76"/>
          <p:cNvSpPr txBox="1">
            <a:spLocks noGrp="1"/>
          </p:cNvSpPr>
          <p:nvPr>
            <p:ph type="subTitle" idx="1"/>
          </p:nvPr>
        </p:nvSpPr>
        <p:spPr>
          <a:xfrm>
            <a:off x="720000" y="2325813"/>
            <a:ext cx="244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76"/>
          <p:cNvSpPr txBox="1">
            <a:spLocks noGrp="1"/>
          </p:cNvSpPr>
          <p:nvPr>
            <p:ph type="title" idx="3"/>
          </p:nvPr>
        </p:nvSpPr>
        <p:spPr>
          <a:xfrm>
            <a:off x="3327300" y="1874875"/>
            <a:ext cx="259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2" name="Google Shape;582;p76"/>
          <p:cNvSpPr txBox="1">
            <a:spLocks noGrp="1"/>
          </p:cNvSpPr>
          <p:nvPr>
            <p:ph type="title" idx="4" hasCustomPrompt="1"/>
          </p:nvPr>
        </p:nvSpPr>
        <p:spPr>
          <a:xfrm>
            <a:off x="3327300" y="13305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3" name="Google Shape;583;p76"/>
          <p:cNvSpPr txBox="1">
            <a:spLocks noGrp="1"/>
          </p:cNvSpPr>
          <p:nvPr>
            <p:ph type="subTitle" idx="5"/>
          </p:nvPr>
        </p:nvSpPr>
        <p:spPr>
          <a:xfrm>
            <a:off x="3327300" y="2329300"/>
            <a:ext cx="259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76"/>
          <p:cNvSpPr txBox="1">
            <a:spLocks noGrp="1"/>
          </p:cNvSpPr>
          <p:nvPr>
            <p:ph type="title" idx="6"/>
          </p:nvPr>
        </p:nvSpPr>
        <p:spPr>
          <a:xfrm>
            <a:off x="6087600" y="1874875"/>
            <a:ext cx="244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5" name="Google Shape;585;p76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3305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6" name="Google Shape;586;p76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44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76"/>
          <p:cNvSpPr txBox="1">
            <a:spLocks noGrp="1"/>
          </p:cNvSpPr>
          <p:nvPr>
            <p:ph type="title" idx="9"/>
          </p:nvPr>
        </p:nvSpPr>
        <p:spPr>
          <a:xfrm>
            <a:off x="720000" y="3664275"/>
            <a:ext cx="244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8" name="Google Shape;588;p76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31199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9" name="Google Shape;589;p76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44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76"/>
          <p:cNvSpPr txBox="1">
            <a:spLocks noGrp="1"/>
          </p:cNvSpPr>
          <p:nvPr>
            <p:ph type="title" idx="15"/>
          </p:nvPr>
        </p:nvSpPr>
        <p:spPr>
          <a:xfrm>
            <a:off x="3327300" y="3664275"/>
            <a:ext cx="259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1" name="Google Shape;591;p76"/>
          <p:cNvSpPr txBox="1">
            <a:spLocks noGrp="1"/>
          </p:cNvSpPr>
          <p:nvPr>
            <p:ph type="title" idx="16" hasCustomPrompt="1"/>
          </p:nvPr>
        </p:nvSpPr>
        <p:spPr>
          <a:xfrm>
            <a:off x="3327300" y="3119975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2" name="Google Shape;592;p76"/>
          <p:cNvSpPr txBox="1">
            <a:spLocks noGrp="1"/>
          </p:cNvSpPr>
          <p:nvPr>
            <p:ph type="subTitle" idx="17"/>
          </p:nvPr>
        </p:nvSpPr>
        <p:spPr>
          <a:xfrm>
            <a:off x="3327300" y="4118700"/>
            <a:ext cx="259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76"/>
          <p:cNvSpPr txBox="1">
            <a:spLocks noGrp="1"/>
          </p:cNvSpPr>
          <p:nvPr>
            <p:ph type="title" idx="18"/>
          </p:nvPr>
        </p:nvSpPr>
        <p:spPr>
          <a:xfrm>
            <a:off x="6087600" y="3664275"/>
            <a:ext cx="2444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4" name="Google Shape;594;p76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3119975"/>
            <a:ext cx="133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5" name="Google Shape;595;p76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444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76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76"/>
          <p:cNvSpPr/>
          <p:nvPr/>
        </p:nvSpPr>
        <p:spPr>
          <a:xfrm flipH="1">
            <a:off x="6449100" y="-437475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76"/>
          <p:cNvSpPr/>
          <p:nvPr/>
        </p:nvSpPr>
        <p:spPr>
          <a:xfrm rot="10800000">
            <a:off x="7074850" y="-626250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7"/>
          <p:cNvSpPr txBox="1">
            <a:spLocks noGrp="1"/>
          </p:cNvSpPr>
          <p:nvPr>
            <p:ph type="title"/>
          </p:nvPr>
        </p:nvSpPr>
        <p:spPr>
          <a:xfrm>
            <a:off x="2290025" y="3185288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rgbClr val="46A9E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01" name="Google Shape;601;p77"/>
          <p:cNvSpPr txBox="1">
            <a:spLocks noGrp="1"/>
          </p:cNvSpPr>
          <p:nvPr>
            <p:ph type="subTitle" idx="1"/>
          </p:nvPr>
        </p:nvSpPr>
        <p:spPr>
          <a:xfrm>
            <a:off x="1708625" y="1426325"/>
            <a:ext cx="5726700" cy="16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2" name="Google Shape;602;p7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3" name="Google Shape;603;p77"/>
          <p:cNvSpPr/>
          <p:nvPr/>
        </p:nvSpPr>
        <p:spPr>
          <a:xfrm rot="10800000" flipH="1">
            <a:off x="659175" y="-328750"/>
            <a:ext cx="3566200" cy="1412675"/>
          </a:xfrm>
          <a:custGeom>
            <a:avLst/>
            <a:gdLst/>
            <a:ahLst/>
            <a:cxnLst/>
            <a:rect l="l" t="t" r="r" b="b"/>
            <a:pathLst>
              <a:path w="142648" h="56507" extrusionOk="0">
                <a:moveTo>
                  <a:pt x="142647" y="56476"/>
                </a:moveTo>
                <a:cubicBezTo>
                  <a:pt x="139456" y="54986"/>
                  <a:pt x="136416" y="53132"/>
                  <a:pt x="133286" y="50457"/>
                </a:cubicBezTo>
                <a:cubicBezTo>
                  <a:pt x="127814" y="45776"/>
                  <a:pt x="119030" y="30396"/>
                  <a:pt x="115230" y="26718"/>
                </a:cubicBezTo>
                <a:cubicBezTo>
                  <a:pt x="100944" y="12858"/>
                  <a:pt x="82981" y="19271"/>
                  <a:pt x="66415" y="22341"/>
                </a:cubicBezTo>
                <a:cubicBezTo>
                  <a:pt x="56962" y="24104"/>
                  <a:pt x="47478" y="22828"/>
                  <a:pt x="39211" y="17721"/>
                </a:cubicBezTo>
                <a:cubicBezTo>
                  <a:pt x="31855" y="13162"/>
                  <a:pt x="15958" y="1"/>
                  <a:pt x="0" y="4834"/>
                </a:cubicBezTo>
                <a:lnTo>
                  <a:pt x="11216" y="56506"/>
                </a:lnTo>
                <a:lnTo>
                  <a:pt x="142647" y="565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77"/>
          <p:cNvSpPr/>
          <p:nvPr/>
        </p:nvSpPr>
        <p:spPr>
          <a:xfrm rot="10800000" flipH="1">
            <a:off x="-154025" y="-157975"/>
            <a:ext cx="2176350" cy="2564650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7"/>
          <p:cNvSpPr/>
          <p:nvPr/>
        </p:nvSpPr>
        <p:spPr>
          <a:xfrm rot="10800000" flipH="1">
            <a:off x="-110700" y="-132900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77"/>
          <p:cNvSpPr/>
          <p:nvPr/>
        </p:nvSpPr>
        <p:spPr>
          <a:xfrm rot="10800000">
            <a:off x="6425950" y="2109538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77"/>
          <p:cNvSpPr/>
          <p:nvPr/>
        </p:nvSpPr>
        <p:spPr>
          <a:xfrm rot="10800000">
            <a:off x="6267900" y="3462388"/>
            <a:ext cx="2911925" cy="1775125"/>
          </a:xfrm>
          <a:custGeom>
            <a:avLst/>
            <a:gdLst/>
            <a:ahLst/>
            <a:cxnLst/>
            <a:rect l="l" t="t" r="r" b="b"/>
            <a:pathLst>
              <a:path w="116477" h="71005" extrusionOk="0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77"/>
          <p:cNvSpPr/>
          <p:nvPr/>
        </p:nvSpPr>
        <p:spPr>
          <a:xfrm rot="10800000">
            <a:off x="7368975" y="4533838"/>
            <a:ext cx="1810850" cy="703675"/>
          </a:xfrm>
          <a:custGeom>
            <a:avLst/>
            <a:gdLst/>
            <a:ahLst/>
            <a:cxnLst/>
            <a:rect l="l" t="t" r="r" b="b"/>
            <a:pathLst>
              <a:path w="72434" h="28147" extrusionOk="0">
                <a:moveTo>
                  <a:pt x="0" y="0"/>
                </a:moveTo>
                <a:lnTo>
                  <a:pt x="0" y="28147"/>
                </a:lnTo>
                <a:cubicBezTo>
                  <a:pt x="4012" y="26870"/>
                  <a:pt x="8177" y="26110"/>
                  <a:pt x="12310" y="25745"/>
                </a:cubicBezTo>
                <a:cubicBezTo>
                  <a:pt x="21247" y="24955"/>
                  <a:pt x="30274" y="25563"/>
                  <a:pt x="39180" y="24682"/>
                </a:cubicBezTo>
                <a:cubicBezTo>
                  <a:pt x="48117" y="23800"/>
                  <a:pt x="57235" y="21308"/>
                  <a:pt x="64074" y="15107"/>
                </a:cubicBezTo>
                <a:cubicBezTo>
                  <a:pt x="68299" y="11277"/>
                  <a:pt x="71400" y="5745"/>
                  <a:pt x="724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8"/>
          <p:cNvSpPr txBox="1">
            <a:spLocks noGrp="1"/>
          </p:cNvSpPr>
          <p:nvPr>
            <p:ph type="subTitle" idx="1"/>
          </p:nvPr>
        </p:nvSpPr>
        <p:spPr>
          <a:xfrm>
            <a:off x="2525675" y="3178675"/>
            <a:ext cx="4092600" cy="15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78"/>
          <p:cNvSpPr txBox="1">
            <a:spLocks noGrp="1"/>
          </p:cNvSpPr>
          <p:nvPr>
            <p:ph type="title"/>
          </p:nvPr>
        </p:nvSpPr>
        <p:spPr>
          <a:xfrm>
            <a:off x="2525700" y="2741600"/>
            <a:ext cx="4092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78"/>
          <p:cNvSpPr/>
          <p:nvPr/>
        </p:nvSpPr>
        <p:spPr>
          <a:xfrm flipH="1">
            <a:off x="6761925" y="-156750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8"/>
          <p:cNvSpPr/>
          <p:nvPr/>
        </p:nvSpPr>
        <p:spPr>
          <a:xfrm rot="10800000">
            <a:off x="6946525" y="-754575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8"/>
          <p:cNvSpPr/>
          <p:nvPr/>
        </p:nvSpPr>
        <p:spPr>
          <a:xfrm rot="10800000" flipH="1">
            <a:off x="-610111" y="-420997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8"/>
          <p:cNvSpPr/>
          <p:nvPr/>
        </p:nvSpPr>
        <p:spPr>
          <a:xfrm rot="10800000" flipH="1">
            <a:off x="-562185" y="-205384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8"/>
          <p:cNvSpPr/>
          <p:nvPr/>
        </p:nvSpPr>
        <p:spPr>
          <a:xfrm rot="10800000" flipH="1">
            <a:off x="-562185" y="-393259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9"/>
          <p:cNvSpPr txBox="1">
            <a:spLocks noGrp="1"/>
          </p:cNvSpPr>
          <p:nvPr>
            <p:ph type="subTitle" idx="1"/>
          </p:nvPr>
        </p:nvSpPr>
        <p:spPr>
          <a:xfrm>
            <a:off x="813150" y="2327525"/>
            <a:ext cx="3556800" cy="15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79"/>
          <p:cNvSpPr txBox="1">
            <a:spLocks noGrp="1"/>
          </p:cNvSpPr>
          <p:nvPr>
            <p:ph type="title"/>
          </p:nvPr>
        </p:nvSpPr>
        <p:spPr>
          <a:xfrm>
            <a:off x="813150" y="1567975"/>
            <a:ext cx="455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79"/>
          <p:cNvSpPr/>
          <p:nvPr/>
        </p:nvSpPr>
        <p:spPr>
          <a:xfrm>
            <a:off x="-917811" y="3189990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9"/>
          <p:cNvSpPr/>
          <p:nvPr/>
        </p:nvSpPr>
        <p:spPr>
          <a:xfrm>
            <a:off x="-869885" y="3849437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rgbClr val="BCD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79"/>
          <p:cNvSpPr/>
          <p:nvPr/>
        </p:nvSpPr>
        <p:spPr>
          <a:xfrm>
            <a:off x="-869885" y="3661564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0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5" name="Google Shape;625;p80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6" name="Google Shape;626;p80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80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8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1"/>
          <p:cNvSpPr txBox="1">
            <a:spLocks noGrp="1"/>
          </p:cNvSpPr>
          <p:nvPr>
            <p:ph type="title"/>
          </p:nvPr>
        </p:nvSpPr>
        <p:spPr>
          <a:xfrm>
            <a:off x="720000" y="29262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1" name="Google Shape;631;p81"/>
          <p:cNvSpPr txBox="1">
            <a:spLocks noGrp="1"/>
          </p:cNvSpPr>
          <p:nvPr>
            <p:ph type="subTitle" idx="1"/>
          </p:nvPr>
        </p:nvSpPr>
        <p:spPr>
          <a:xfrm>
            <a:off x="817200" y="3378000"/>
            <a:ext cx="21420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81"/>
          <p:cNvSpPr txBox="1">
            <a:spLocks noGrp="1"/>
          </p:cNvSpPr>
          <p:nvPr>
            <p:ph type="title" idx="2"/>
          </p:nvPr>
        </p:nvSpPr>
        <p:spPr>
          <a:xfrm>
            <a:off x="3403800" y="29262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3" name="Google Shape;633;p81"/>
          <p:cNvSpPr txBox="1">
            <a:spLocks noGrp="1"/>
          </p:cNvSpPr>
          <p:nvPr>
            <p:ph type="subTitle" idx="3"/>
          </p:nvPr>
        </p:nvSpPr>
        <p:spPr>
          <a:xfrm>
            <a:off x="3501000" y="3378000"/>
            <a:ext cx="21420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81"/>
          <p:cNvSpPr txBox="1">
            <a:spLocks noGrp="1"/>
          </p:cNvSpPr>
          <p:nvPr>
            <p:ph type="title" idx="4"/>
          </p:nvPr>
        </p:nvSpPr>
        <p:spPr>
          <a:xfrm>
            <a:off x="6087600" y="292628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5" name="Google Shape;635;p81"/>
          <p:cNvSpPr txBox="1">
            <a:spLocks noGrp="1"/>
          </p:cNvSpPr>
          <p:nvPr>
            <p:ph type="subTitle" idx="5"/>
          </p:nvPr>
        </p:nvSpPr>
        <p:spPr>
          <a:xfrm>
            <a:off x="6184800" y="3378000"/>
            <a:ext cx="21420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81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rgbClr val="46A9E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81"/>
          <p:cNvSpPr/>
          <p:nvPr/>
        </p:nvSpPr>
        <p:spPr>
          <a:xfrm rot="10800000">
            <a:off x="-219050" y="-149750"/>
            <a:ext cx="3481850" cy="3311625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rgbClr val="9ED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1"/>
          <p:cNvSpPr/>
          <p:nvPr/>
        </p:nvSpPr>
        <p:spPr>
          <a:xfrm rot="10800000">
            <a:off x="-219050" y="-51025"/>
            <a:ext cx="2351150" cy="2750075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rgbClr val="BCD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1"/>
          <p:cNvSpPr/>
          <p:nvPr/>
        </p:nvSpPr>
        <p:spPr>
          <a:xfrm rot="10800000">
            <a:off x="-219050" y="-43625"/>
            <a:ext cx="1530450" cy="942275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rgbClr val="E6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1"/>
          <p:cNvSpPr/>
          <p:nvPr/>
        </p:nvSpPr>
        <p:spPr>
          <a:xfrm rot="10800000">
            <a:off x="7009450" y="-83500"/>
            <a:ext cx="2176350" cy="2564650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rgbClr val="9ED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1"/>
          <p:cNvSpPr/>
          <p:nvPr/>
        </p:nvSpPr>
        <p:spPr>
          <a:xfrm rot="10800000">
            <a:off x="6843025" y="-58425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rgbClr val="BCDF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1"/>
          <p:cNvSpPr/>
          <p:nvPr/>
        </p:nvSpPr>
        <p:spPr>
          <a:xfrm rot="10800000">
            <a:off x="7596825" y="-51025"/>
            <a:ext cx="1545650" cy="1464325"/>
          </a:xfrm>
          <a:custGeom>
            <a:avLst/>
            <a:gdLst/>
            <a:ahLst/>
            <a:cxnLst/>
            <a:rect l="l" t="t" r="r" b="b"/>
            <a:pathLst>
              <a:path w="61826" h="58573" extrusionOk="0">
                <a:moveTo>
                  <a:pt x="0" y="58573"/>
                </a:moveTo>
                <a:lnTo>
                  <a:pt x="61612" y="58573"/>
                </a:lnTo>
                <a:cubicBezTo>
                  <a:pt x="61825" y="43648"/>
                  <a:pt x="52828" y="28177"/>
                  <a:pt x="30213" y="25776"/>
                </a:cubicBezTo>
                <a:cubicBezTo>
                  <a:pt x="9605" y="23618"/>
                  <a:pt x="5623" y="14469"/>
                  <a:pt x="0" y="0"/>
                </a:cubicBezTo>
                <a:close/>
              </a:path>
            </a:pathLst>
          </a:custGeom>
          <a:solidFill>
            <a:srgbClr val="E6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82"/>
          <p:cNvSpPr txBox="1">
            <a:spLocks noGrp="1"/>
          </p:cNvSpPr>
          <p:nvPr>
            <p:ph type="title"/>
          </p:nvPr>
        </p:nvSpPr>
        <p:spPr>
          <a:xfrm>
            <a:off x="720000" y="20059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5" name="Google Shape;645;p82"/>
          <p:cNvSpPr txBox="1">
            <a:spLocks noGrp="1"/>
          </p:cNvSpPr>
          <p:nvPr>
            <p:ph type="subTitle" idx="1"/>
          </p:nvPr>
        </p:nvSpPr>
        <p:spPr>
          <a:xfrm>
            <a:off x="720000" y="2486625"/>
            <a:ext cx="2336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6" name="Google Shape;646;p82"/>
          <p:cNvSpPr txBox="1">
            <a:spLocks noGrp="1"/>
          </p:cNvSpPr>
          <p:nvPr>
            <p:ph type="title" idx="2"/>
          </p:nvPr>
        </p:nvSpPr>
        <p:spPr>
          <a:xfrm>
            <a:off x="3403800" y="31966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7" name="Google Shape;647;p82"/>
          <p:cNvSpPr txBox="1">
            <a:spLocks noGrp="1"/>
          </p:cNvSpPr>
          <p:nvPr>
            <p:ph type="subTitle" idx="3"/>
          </p:nvPr>
        </p:nvSpPr>
        <p:spPr>
          <a:xfrm>
            <a:off x="3403800" y="3680075"/>
            <a:ext cx="23364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8" name="Google Shape;648;p82"/>
          <p:cNvSpPr txBox="1">
            <a:spLocks noGrp="1"/>
          </p:cNvSpPr>
          <p:nvPr>
            <p:ph type="title" idx="4"/>
          </p:nvPr>
        </p:nvSpPr>
        <p:spPr>
          <a:xfrm>
            <a:off x="6087600" y="2005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9" name="Google Shape;649;p82"/>
          <p:cNvSpPr txBox="1">
            <a:spLocks noGrp="1"/>
          </p:cNvSpPr>
          <p:nvPr>
            <p:ph type="subTitle" idx="5"/>
          </p:nvPr>
        </p:nvSpPr>
        <p:spPr>
          <a:xfrm>
            <a:off x="6087600" y="2486625"/>
            <a:ext cx="23364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0" name="Google Shape;650;p8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82"/>
          <p:cNvSpPr/>
          <p:nvPr/>
        </p:nvSpPr>
        <p:spPr>
          <a:xfrm rot="10800000">
            <a:off x="6991659" y="-122584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82"/>
          <p:cNvSpPr/>
          <p:nvPr/>
        </p:nvSpPr>
        <p:spPr>
          <a:xfrm rot="10800000">
            <a:off x="6900558" y="-1252942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82"/>
          <p:cNvSpPr/>
          <p:nvPr/>
        </p:nvSpPr>
        <p:spPr>
          <a:xfrm rot="5400000">
            <a:off x="-2588701" y="-655561"/>
            <a:ext cx="6324034" cy="2907285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82"/>
          <p:cNvSpPr/>
          <p:nvPr/>
        </p:nvSpPr>
        <p:spPr>
          <a:xfrm rot="5400000">
            <a:off x="-1464316" y="-665634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82"/>
          <p:cNvSpPr/>
          <p:nvPr/>
        </p:nvSpPr>
        <p:spPr>
          <a:xfrm rot="5400000">
            <a:off x="-291171" y="-1550681"/>
            <a:ext cx="2333265" cy="3351228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tle Only 3">
  <p:cSld name="TITLE_ONLY_1_1_1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6284300" y="1801460"/>
            <a:ext cx="3851622" cy="366332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7535080" y="2295937"/>
            <a:ext cx="2600842" cy="3042133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-257186" y="2619003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-209260" y="3090576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3"/>
          <p:cNvSpPr txBox="1">
            <a:spLocks noGrp="1"/>
          </p:cNvSpPr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8" name="Google Shape;658;p83"/>
          <p:cNvSpPr txBox="1">
            <a:spLocks noGrp="1"/>
          </p:cNvSpPr>
          <p:nvPr>
            <p:ph type="subTitle" idx="1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83"/>
          <p:cNvSpPr txBox="1">
            <a:spLocks noGrp="1"/>
          </p:cNvSpPr>
          <p:nvPr>
            <p:ph type="title" idx="2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0" name="Google Shape;660;p83"/>
          <p:cNvSpPr txBox="1">
            <a:spLocks noGrp="1"/>
          </p:cNvSpPr>
          <p:nvPr>
            <p:ph type="subTitle" idx="3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83"/>
          <p:cNvSpPr txBox="1">
            <a:spLocks noGrp="1"/>
          </p:cNvSpPr>
          <p:nvPr>
            <p:ph type="title" idx="4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2" name="Google Shape;662;p83"/>
          <p:cNvSpPr txBox="1">
            <a:spLocks noGrp="1"/>
          </p:cNvSpPr>
          <p:nvPr>
            <p:ph type="subTitle" idx="5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83"/>
          <p:cNvSpPr txBox="1">
            <a:spLocks noGrp="1"/>
          </p:cNvSpPr>
          <p:nvPr>
            <p:ph type="title" idx="6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4" name="Google Shape;664;p83"/>
          <p:cNvSpPr txBox="1">
            <a:spLocks noGrp="1"/>
          </p:cNvSpPr>
          <p:nvPr>
            <p:ph type="subTitle" idx="7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8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4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8" name="Google Shape;668;p84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84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0" name="Google Shape;670;p84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84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2" name="Google Shape;672;p84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84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4" name="Google Shape;674;p84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84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6" name="Google Shape;676;p84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84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8" name="Google Shape;678;p84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84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5"/>
          <p:cNvSpPr txBox="1">
            <a:spLocks noGrp="1"/>
          </p:cNvSpPr>
          <p:nvPr>
            <p:ph type="title" hasCustomPrompt="1"/>
          </p:nvPr>
        </p:nvSpPr>
        <p:spPr>
          <a:xfrm>
            <a:off x="1284000" y="4227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rgbClr val="46A9E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82" name="Google Shape;682;p85"/>
          <p:cNvSpPr txBox="1">
            <a:spLocks noGrp="1"/>
          </p:cNvSpPr>
          <p:nvPr>
            <p:ph type="subTitle" idx="1"/>
          </p:nvPr>
        </p:nvSpPr>
        <p:spPr>
          <a:xfrm>
            <a:off x="1284000" y="1251000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3" name="Google Shape;683;p85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8788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rgbClr val="46A9E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84" name="Google Shape;684;p85"/>
          <p:cNvSpPr txBox="1">
            <a:spLocks noGrp="1"/>
          </p:cNvSpPr>
          <p:nvPr>
            <p:ph type="subTitle" idx="3"/>
          </p:nvPr>
        </p:nvSpPr>
        <p:spPr>
          <a:xfrm>
            <a:off x="1284000" y="2707138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5" name="Google Shape;685;p85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3349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rgbClr val="46A9E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86" name="Google Shape;686;p85"/>
          <p:cNvSpPr txBox="1">
            <a:spLocks noGrp="1"/>
          </p:cNvSpPr>
          <p:nvPr>
            <p:ph type="subTitle" idx="5"/>
          </p:nvPr>
        </p:nvSpPr>
        <p:spPr>
          <a:xfrm>
            <a:off x="1284000" y="4163288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7" name="Google Shape;687;p85"/>
          <p:cNvSpPr/>
          <p:nvPr/>
        </p:nvSpPr>
        <p:spPr>
          <a:xfrm rot="5400000">
            <a:off x="-524808" y="1494138"/>
            <a:ext cx="4714425" cy="448394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85"/>
          <p:cNvSpPr/>
          <p:nvPr/>
        </p:nvSpPr>
        <p:spPr>
          <a:xfrm rot="5400000">
            <a:off x="-5817" y="2639785"/>
            <a:ext cx="3183457" cy="3723602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85"/>
          <p:cNvSpPr/>
          <p:nvPr/>
        </p:nvSpPr>
        <p:spPr>
          <a:xfrm rot="5400000">
            <a:off x="-674076" y="4419276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85"/>
          <p:cNvSpPr/>
          <p:nvPr/>
        </p:nvSpPr>
        <p:spPr>
          <a:xfrm rot="-5400000">
            <a:off x="5073598" y="3095424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85"/>
          <p:cNvSpPr/>
          <p:nvPr/>
        </p:nvSpPr>
        <p:spPr>
          <a:xfrm rot="-5400000">
            <a:off x="4698222" y="1827745"/>
            <a:ext cx="6324034" cy="2907285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85"/>
          <p:cNvSpPr/>
          <p:nvPr/>
        </p:nvSpPr>
        <p:spPr>
          <a:xfrm rot="-5400000">
            <a:off x="5697212" y="2826735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6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5" name="Google Shape;695;p86"/>
          <p:cNvSpPr txBox="1">
            <a:spLocks noGrp="1"/>
          </p:cNvSpPr>
          <p:nvPr>
            <p:ph type="subTitle" idx="1"/>
          </p:nvPr>
        </p:nvSpPr>
        <p:spPr>
          <a:xfrm>
            <a:off x="2425075" y="1835350"/>
            <a:ext cx="42939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96" name="Google Shape;696;p86"/>
          <p:cNvSpPr txBox="1"/>
          <p:nvPr/>
        </p:nvSpPr>
        <p:spPr>
          <a:xfrm>
            <a:off x="2425075" y="4211600"/>
            <a:ext cx="4293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r>
              <a:rPr lang="en" sz="10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97" name="Google Shape;697;p86"/>
          <p:cNvSpPr/>
          <p:nvPr/>
        </p:nvSpPr>
        <p:spPr>
          <a:xfrm rot="5400000" flipH="1">
            <a:off x="-1022808" y="-109009"/>
            <a:ext cx="4714425" cy="448394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86"/>
          <p:cNvSpPr/>
          <p:nvPr/>
        </p:nvSpPr>
        <p:spPr>
          <a:xfrm rot="5400000" flipH="1">
            <a:off x="-503817" y="-494318"/>
            <a:ext cx="3183457" cy="3723602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86"/>
          <p:cNvSpPr/>
          <p:nvPr/>
        </p:nvSpPr>
        <p:spPr>
          <a:xfrm rot="5400000" flipH="1">
            <a:off x="-1172076" y="173953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86"/>
          <p:cNvSpPr/>
          <p:nvPr/>
        </p:nvSpPr>
        <p:spPr>
          <a:xfrm rot="-5400000" flipH="1">
            <a:off x="5805848" y="-1358480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86"/>
          <p:cNvSpPr/>
          <p:nvPr/>
        </p:nvSpPr>
        <p:spPr>
          <a:xfrm rot="-5400000" flipH="1">
            <a:off x="5430472" y="1205888"/>
            <a:ext cx="6324034" cy="2907285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86"/>
          <p:cNvSpPr/>
          <p:nvPr/>
        </p:nvSpPr>
        <p:spPr>
          <a:xfrm rot="-5400000" flipH="1">
            <a:off x="6429462" y="-349897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86"/>
          <p:cNvSpPr/>
          <p:nvPr/>
        </p:nvSpPr>
        <p:spPr>
          <a:xfrm rot="-5400000" flipH="1">
            <a:off x="6846899" y="739763"/>
            <a:ext cx="4714425" cy="448394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86"/>
          <p:cNvSpPr/>
          <p:nvPr/>
        </p:nvSpPr>
        <p:spPr>
          <a:xfrm rot="-5400000" flipH="1">
            <a:off x="7868401" y="1780635"/>
            <a:ext cx="3183457" cy="3723602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86"/>
          <p:cNvSpPr/>
          <p:nvPr/>
        </p:nvSpPr>
        <p:spPr>
          <a:xfrm rot="-5400000" flipH="1">
            <a:off x="8390813" y="3560126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86"/>
          <p:cNvSpPr/>
          <p:nvPr/>
        </p:nvSpPr>
        <p:spPr>
          <a:xfrm rot="5400000" flipH="1">
            <a:off x="-1606355" y="2088224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86"/>
          <p:cNvSpPr/>
          <p:nvPr/>
        </p:nvSpPr>
        <p:spPr>
          <a:xfrm rot="5400000" flipH="1">
            <a:off x="-2431754" y="1819535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7"/>
          <p:cNvSpPr/>
          <p:nvPr/>
        </p:nvSpPr>
        <p:spPr>
          <a:xfrm rot="5400000">
            <a:off x="-524808" y="1494138"/>
            <a:ext cx="4714425" cy="4483940"/>
          </a:xfrm>
          <a:custGeom>
            <a:avLst/>
            <a:gdLst/>
            <a:ahLst/>
            <a:cxnLst/>
            <a:rect l="l" t="t" r="r" b="b"/>
            <a:pathLst>
              <a:path w="139274" h="132465" extrusionOk="0">
                <a:moveTo>
                  <a:pt x="0" y="130701"/>
                </a:moveTo>
                <a:cubicBezTo>
                  <a:pt x="2553" y="101066"/>
                  <a:pt x="29150" y="108178"/>
                  <a:pt x="40548" y="99637"/>
                </a:cubicBezTo>
                <a:cubicBezTo>
                  <a:pt x="55624" y="88300"/>
                  <a:pt x="52402" y="65320"/>
                  <a:pt x="69394" y="55837"/>
                </a:cubicBezTo>
                <a:cubicBezTo>
                  <a:pt x="75473" y="52433"/>
                  <a:pt x="82798" y="51764"/>
                  <a:pt x="89759" y="50427"/>
                </a:cubicBezTo>
                <a:cubicBezTo>
                  <a:pt x="96689" y="49089"/>
                  <a:pt x="104045" y="46627"/>
                  <a:pt x="107844" y="41004"/>
                </a:cubicBezTo>
                <a:cubicBezTo>
                  <a:pt x="110580" y="36961"/>
                  <a:pt x="111066" y="31946"/>
                  <a:pt x="111461" y="27174"/>
                </a:cubicBezTo>
                <a:cubicBezTo>
                  <a:pt x="111826" y="22402"/>
                  <a:pt x="112252" y="17356"/>
                  <a:pt x="114957" y="13314"/>
                </a:cubicBezTo>
                <a:cubicBezTo>
                  <a:pt x="117632" y="9241"/>
                  <a:pt x="127358" y="0"/>
                  <a:pt x="137237" y="4803"/>
                </a:cubicBezTo>
                <a:cubicBezTo>
                  <a:pt x="138118" y="5198"/>
                  <a:pt x="139273" y="132464"/>
                  <a:pt x="139273" y="13246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7"/>
          <p:cNvSpPr/>
          <p:nvPr/>
        </p:nvSpPr>
        <p:spPr>
          <a:xfrm rot="5400000">
            <a:off x="-5817" y="2639785"/>
            <a:ext cx="3183457" cy="3723602"/>
          </a:xfrm>
          <a:custGeom>
            <a:avLst/>
            <a:gdLst/>
            <a:ahLst/>
            <a:cxnLst/>
            <a:rect l="l" t="t" r="r" b="b"/>
            <a:pathLst>
              <a:path w="94046" h="110003" extrusionOk="0">
                <a:moveTo>
                  <a:pt x="94045" y="5138"/>
                </a:moveTo>
                <a:cubicBezTo>
                  <a:pt x="80367" y="1"/>
                  <a:pt x="69577" y="12159"/>
                  <a:pt x="71978" y="25412"/>
                </a:cubicBezTo>
                <a:cubicBezTo>
                  <a:pt x="74014" y="36932"/>
                  <a:pt x="73163" y="45807"/>
                  <a:pt x="70732" y="53558"/>
                </a:cubicBezTo>
                <a:cubicBezTo>
                  <a:pt x="67874" y="62707"/>
                  <a:pt x="61856" y="72403"/>
                  <a:pt x="52859" y="75777"/>
                </a:cubicBezTo>
                <a:cubicBezTo>
                  <a:pt x="46263" y="78270"/>
                  <a:pt x="38968" y="77449"/>
                  <a:pt x="31886" y="77327"/>
                </a:cubicBezTo>
                <a:cubicBezTo>
                  <a:pt x="24804" y="77206"/>
                  <a:pt x="17114" y="78178"/>
                  <a:pt x="12159" y="83194"/>
                </a:cubicBezTo>
                <a:cubicBezTo>
                  <a:pt x="6050" y="89364"/>
                  <a:pt x="6293" y="99395"/>
                  <a:pt x="2068" y="107054"/>
                </a:cubicBezTo>
                <a:cubicBezTo>
                  <a:pt x="1460" y="108118"/>
                  <a:pt x="761" y="109091"/>
                  <a:pt x="1" y="110003"/>
                </a:cubicBezTo>
                <a:lnTo>
                  <a:pt x="94045" y="110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87"/>
          <p:cNvSpPr/>
          <p:nvPr/>
        </p:nvSpPr>
        <p:spPr>
          <a:xfrm rot="5400000">
            <a:off x="-674076" y="4419276"/>
            <a:ext cx="2072229" cy="1275840"/>
          </a:xfrm>
          <a:custGeom>
            <a:avLst/>
            <a:gdLst/>
            <a:ahLst/>
            <a:cxnLst/>
            <a:rect l="l" t="t" r="r" b="b"/>
            <a:pathLst>
              <a:path w="61218" h="37691" extrusionOk="0">
                <a:moveTo>
                  <a:pt x="61217" y="0"/>
                </a:moveTo>
                <a:cubicBezTo>
                  <a:pt x="58208" y="4499"/>
                  <a:pt x="54196" y="8146"/>
                  <a:pt x="49180" y="10031"/>
                </a:cubicBezTo>
                <a:cubicBezTo>
                  <a:pt x="42554" y="12553"/>
                  <a:pt x="35259" y="11702"/>
                  <a:pt x="28207" y="11581"/>
                </a:cubicBezTo>
                <a:cubicBezTo>
                  <a:pt x="21125" y="11490"/>
                  <a:pt x="13405" y="12432"/>
                  <a:pt x="8481" y="17447"/>
                </a:cubicBezTo>
                <a:cubicBezTo>
                  <a:pt x="3283" y="22675"/>
                  <a:pt x="2675" y="30730"/>
                  <a:pt x="0" y="37691"/>
                </a:cubicBezTo>
                <a:lnTo>
                  <a:pt x="61217" y="376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87"/>
          <p:cNvSpPr/>
          <p:nvPr/>
        </p:nvSpPr>
        <p:spPr>
          <a:xfrm rot="-5400000">
            <a:off x="5073598" y="3095424"/>
            <a:ext cx="3567473" cy="4203974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7"/>
          <p:cNvSpPr/>
          <p:nvPr/>
        </p:nvSpPr>
        <p:spPr>
          <a:xfrm rot="-5400000">
            <a:off x="4698222" y="1827745"/>
            <a:ext cx="6324034" cy="2907285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87"/>
          <p:cNvSpPr/>
          <p:nvPr/>
        </p:nvSpPr>
        <p:spPr>
          <a:xfrm rot="-5400000">
            <a:off x="5697212" y="2826735"/>
            <a:ext cx="3769258" cy="3464080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88"/>
          <p:cNvSpPr/>
          <p:nvPr/>
        </p:nvSpPr>
        <p:spPr>
          <a:xfrm flipH="1">
            <a:off x="6761925" y="-156750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88"/>
          <p:cNvSpPr/>
          <p:nvPr/>
        </p:nvSpPr>
        <p:spPr>
          <a:xfrm rot="10800000">
            <a:off x="6946525" y="-754575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88"/>
          <p:cNvSpPr/>
          <p:nvPr/>
        </p:nvSpPr>
        <p:spPr>
          <a:xfrm rot="10800000" flipH="1">
            <a:off x="-610111" y="-420997"/>
            <a:ext cx="2407478" cy="2837016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88"/>
          <p:cNvSpPr/>
          <p:nvPr/>
        </p:nvSpPr>
        <p:spPr>
          <a:xfrm rot="10800000" flipH="1">
            <a:off x="-562185" y="-205384"/>
            <a:ext cx="4267720" cy="1961956"/>
          </a:xfrm>
          <a:custGeom>
            <a:avLst/>
            <a:gdLst/>
            <a:ahLst/>
            <a:cxnLst/>
            <a:rect l="l" t="t" r="r" b="b"/>
            <a:pathLst>
              <a:path w="154320" h="70944" extrusionOk="0">
                <a:moveTo>
                  <a:pt x="0" y="70944"/>
                </a:moveTo>
                <a:lnTo>
                  <a:pt x="154319" y="70944"/>
                </a:lnTo>
                <a:cubicBezTo>
                  <a:pt x="153894" y="70579"/>
                  <a:pt x="153468" y="70153"/>
                  <a:pt x="153073" y="69819"/>
                </a:cubicBezTo>
                <a:cubicBezTo>
                  <a:pt x="147359" y="65138"/>
                  <a:pt x="139699" y="63193"/>
                  <a:pt x="132404" y="61187"/>
                </a:cubicBezTo>
                <a:cubicBezTo>
                  <a:pt x="124987" y="59120"/>
                  <a:pt x="119334" y="56931"/>
                  <a:pt x="113315" y="51794"/>
                </a:cubicBezTo>
                <a:cubicBezTo>
                  <a:pt x="107814" y="47083"/>
                  <a:pt x="99029" y="31703"/>
                  <a:pt x="95230" y="28025"/>
                </a:cubicBezTo>
                <a:cubicBezTo>
                  <a:pt x="80944" y="14134"/>
                  <a:pt x="62980" y="20578"/>
                  <a:pt x="46414" y="23648"/>
                </a:cubicBezTo>
                <a:cubicBezTo>
                  <a:pt x="36961" y="25381"/>
                  <a:pt x="27478" y="24134"/>
                  <a:pt x="19210" y="18998"/>
                </a:cubicBezTo>
                <a:cubicBezTo>
                  <a:pt x="11824" y="14408"/>
                  <a:pt x="4316" y="7903"/>
                  <a:pt x="638" y="0"/>
                </a:cubicBezTo>
                <a:lnTo>
                  <a:pt x="31" y="6657"/>
                </a:lnTo>
                <a:lnTo>
                  <a:pt x="31" y="70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88"/>
          <p:cNvSpPr/>
          <p:nvPr/>
        </p:nvSpPr>
        <p:spPr>
          <a:xfrm rot="10800000" flipH="1">
            <a:off x="-562185" y="-393259"/>
            <a:ext cx="2543652" cy="233770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3" name="Google Shape;723;p89"/>
          <p:cNvSpPr/>
          <p:nvPr/>
        </p:nvSpPr>
        <p:spPr>
          <a:xfrm rot="10800000" flipH="1">
            <a:off x="659175" y="-328750"/>
            <a:ext cx="3566200" cy="1412675"/>
          </a:xfrm>
          <a:custGeom>
            <a:avLst/>
            <a:gdLst/>
            <a:ahLst/>
            <a:cxnLst/>
            <a:rect l="l" t="t" r="r" b="b"/>
            <a:pathLst>
              <a:path w="142648" h="56507" extrusionOk="0">
                <a:moveTo>
                  <a:pt x="142647" y="56476"/>
                </a:moveTo>
                <a:cubicBezTo>
                  <a:pt x="139456" y="54986"/>
                  <a:pt x="136416" y="53132"/>
                  <a:pt x="133286" y="50457"/>
                </a:cubicBezTo>
                <a:cubicBezTo>
                  <a:pt x="127814" y="45776"/>
                  <a:pt x="119030" y="30396"/>
                  <a:pt x="115230" y="26718"/>
                </a:cubicBezTo>
                <a:cubicBezTo>
                  <a:pt x="100944" y="12858"/>
                  <a:pt x="82981" y="19271"/>
                  <a:pt x="66415" y="22341"/>
                </a:cubicBezTo>
                <a:cubicBezTo>
                  <a:pt x="56962" y="24104"/>
                  <a:pt x="47478" y="22828"/>
                  <a:pt x="39211" y="17721"/>
                </a:cubicBezTo>
                <a:cubicBezTo>
                  <a:pt x="31855" y="13162"/>
                  <a:pt x="15958" y="1"/>
                  <a:pt x="0" y="4834"/>
                </a:cubicBezTo>
                <a:lnTo>
                  <a:pt x="11216" y="56506"/>
                </a:lnTo>
                <a:lnTo>
                  <a:pt x="142647" y="565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89"/>
          <p:cNvSpPr/>
          <p:nvPr/>
        </p:nvSpPr>
        <p:spPr>
          <a:xfrm rot="10800000" flipH="1">
            <a:off x="-154025" y="-157975"/>
            <a:ext cx="2176350" cy="2564650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89"/>
          <p:cNvSpPr/>
          <p:nvPr/>
        </p:nvSpPr>
        <p:spPr>
          <a:xfrm rot="10800000" flipH="1">
            <a:off x="-110700" y="-132900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89"/>
          <p:cNvSpPr/>
          <p:nvPr/>
        </p:nvSpPr>
        <p:spPr>
          <a:xfrm rot="10800000">
            <a:off x="6425950" y="2109538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89"/>
          <p:cNvSpPr/>
          <p:nvPr/>
        </p:nvSpPr>
        <p:spPr>
          <a:xfrm rot="10800000">
            <a:off x="6267900" y="3462388"/>
            <a:ext cx="2911925" cy="1775125"/>
          </a:xfrm>
          <a:custGeom>
            <a:avLst/>
            <a:gdLst/>
            <a:ahLst/>
            <a:cxnLst/>
            <a:rect l="l" t="t" r="r" b="b"/>
            <a:pathLst>
              <a:path w="116477" h="71005" extrusionOk="0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89"/>
          <p:cNvSpPr/>
          <p:nvPr/>
        </p:nvSpPr>
        <p:spPr>
          <a:xfrm rot="10800000">
            <a:off x="7368975" y="4533838"/>
            <a:ext cx="1810850" cy="703675"/>
          </a:xfrm>
          <a:custGeom>
            <a:avLst/>
            <a:gdLst/>
            <a:ahLst/>
            <a:cxnLst/>
            <a:rect l="l" t="t" r="r" b="b"/>
            <a:pathLst>
              <a:path w="72434" h="28147" extrusionOk="0">
                <a:moveTo>
                  <a:pt x="0" y="0"/>
                </a:moveTo>
                <a:lnTo>
                  <a:pt x="0" y="28147"/>
                </a:lnTo>
                <a:cubicBezTo>
                  <a:pt x="4012" y="26870"/>
                  <a:pt x="8177" y="26110"/>
                  <a:pt x="12310" y="25745"/>
                </a:cubicBezTo>
                <a:cubicBezTo>
                  <a:pt x="21247" y="24955"/>
                  <a:pt x="30274" y="25563"/>
                  <a:pt x="39180" y="24682"/>
                </a:cubicBezTo>
                <a:cubicBezTo>
                  <a:pt x="48117" y="23800"/>
                  <a:pt x="57235" y="21308"/>
                  <a:pt x="64074" y="15107"/>
                </a:cubicBezTo>
                <a:cubicBezTo>
                  <a:pt x="68299" y="11277"/>
                  <a:pt x="71400" y="5745"/>
                  <a:pt x="724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0"/>
          <p:cNvSpPr txBox="1">
            <a:spLocks noGrp="1"/>
          </p:cNvSpPr>
          <p:nvPr>
            <p:ph type="sldNum" idx="12"/>
          </p:nvPr>
        </p:nvSpPr>
        <p:spPr>
          <a:xfrm rot="10800000" flipH="1">
            <a:off x="8404384" y="-3488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1" name="Google Shape;731;p90"/>
          <p:cNvSpPr/>
          <p:nvPr/>
        </p:nvSpPr>
        <p:spPr>
          <a:xfrm>
            <a:off x="659175" y="3948438"/>
            <a:ext cx="3566200" cy="1412675"/>
          </a:xfrm>
          <a:custGeom>
            <a:avLst/>
            <a:gdLst/>
            <a:ahLst/>
            <a:cxnLst/>
            <a:rect l="l" t="t" r="r" b="b"/>
            <a:pathLst>
              <a:path w="142648" h="56507" extrusionOk="0">
                <a:moveTo>
                  <a:pt x="142647" y="56476"/>
                </a:moveTo>
                <a:cubicBezTo>
                  <a:pt x="139456" y="54986"/>
                  <a:pt x="136416" y="53132"/>
                  <a:pt x="133286" y="50457"/>
                </a:cubicBezTo>
                <a:cubicBezTo>
                  <a:pt x="127814" y="45776"/>
                  <a:pt x="119030" y="30396"/>
                  <a:pt x="115230" y="26718"/>
                </a:cubicBezTo>
                <a:cubicBezTo>
                  <a:pt x="100944" y="12858"/>
                  <a:pt x="82981" y="19271"/>
                  <a:pt x="66415" y="22341"/>
                </a:cubicBezTo>
                <a:cubicBezTo>
                  <a:pt x="56962" y="24104"/>
                  <a:pt x="47478" y="22828"/>
                  <a:pt x="39211" y="17721"/>
                </a:cubicBezTo>
                <a:cubicBezTo>
                  <a:pt x="31855" y="13162"/>
                  <a:pt x="15958" y="1"/>
                  <a:pt x="0" y="4834"/>
                </a:cubicBezTo>
                <a:lnTo>
                  <a:pt x="11216" y="56506"/>
                </a:lnTo>
                <a:lnTo>
                  <a:pt x="142647" y="565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90"/>
          <p:cNvSpPr/>
          <p:nvPr/>
        </p:nvSpPr>
        <p:spPr>
          <a:xfrm>
            <a:off x="-154025" y="2625688"/>
            <a:ext cx="2176350" cy="2564650"/>
          </a:xfrm>
          <a:custGeom>
            <a:avLst/>
            <a:gdLst/>
            <a:ahLst/>
            <a:cxnLst/>
            <a:rect l="l" t="t" r="r" b="b"/>
            <a:pathLst>
              <a:path w="87054" h="102586" extrusionOk="0">
                <a:moveTo>
                  <a:pt x="84896" y="90640"/>
                </a:moveTo>
                <a:cubicBezTo>
                  <a:pt x="81887" y="84044"/>
                  <a:pt x="76142" y="79090"/>
                  <a:pt x="70701" y="74227"/>
                </a:cubicBezTo>
                <a:cubicBezTo>
                  <a:pt x="65199" y="69302"/>
                  <a:pt x="60944" y="64348"/>
                  <a:pt x="57874" y="57144"/>
                </a:cubicBezTo>
                <a:cubicBezTo>
                  <a:pt x="55199" y="50852"/>
                  <a:pt x="52008" y="34712"/>
                  <a:pt x="50275" y="29788"/>
                </a:cubicBezTo>
                <a:cubicBezTo>
                  <a:pt x="43679" y="11247"/>
                  <a:pt x="26962" y="8542"/>
                  <a:pt x="11521" y="4499"/>
                </a:cubicBezTo>
                <a:cubicBezTo>
                  <a:pt x="7812" y="3557"/>
                  <a:pt x="4682" y="2007"/>
                  <a:pt x="1794" y="1"/>
                </a:cubicBezTo>
                <a:lnTo>
                  <a:pt x="1794" y="68573"/>
                </a:lnTo>
                <a:lnTo>
                  <a:pt x="1" y="102586"/>
                </a:lnTo>
                <a:lnTo>
                  <a:pt x="86142" y="102586"/>
                </a:lnTo>
                <a:cubicBezTo>
                  <a:pt x="87054" y="98786"/>
                  <a:pt x="86568" y="94318"/>
                  <a:pt x="84896" y="906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90"/>
          <p:cNvSpPr/>
          <p:nvPr/>
        </p:nvSpPr>
        <p:spPr>
          <a:xfrm>
            <a:off x="-110700" y="3051988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90"/>
          <p:cNvSpPr/>
          <p:nvPr/>
        </p:nvSpPr>
        <p:spPr>
          <a:xfrm flipH="1">
            <a:off x="6425950" y="-328750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90"/>
          <p:cNvSpPr/>
          <p:nvPr/>
        </p:nvSpPr>
        <p:spPr>
          <a:xfrm flipH="1">
            <a:off x="6267900" y="-205150"/>
            <a:ext cx="2911925" cy="1775125"/>
          </a:xfrm>
          <a:custGeom>
            <a:avLst/>
            <a:gdLst/>
            <a:ahLst/>
            <a:cxnLst/>
            <a:rect l="l" t="t" r="r" b="b"/>
            <a:pathLst>
              <a:path w="116477" h="71005" extrusionOk="0">
                <a:moveTo>
                  <a:pt x="0" y="0"/>
                </a:moveTo>
                <a:lnTo>
                  <a:pt x="0" y="71004"/>
                </a:lnTo>
                <a:cubicBezTo>
                  <a:pt x="1702" y="70579"/>
                  <a:pt x="3283" y="69941"/>
                  <a:pt x="4772" y="69059"/>
                </a:cubicBezTo>
                <a:cubicBezTo>
                  <a:pt x="10608" y="65685"/>
                  <a:pt x="14833" y="59788"/>
                  <a:pt x="18572" y="53892"/>
                </a:cubicBezTo>
                <a:cubicBezTo>
                  <a:pt x="22280" y="47995"/>
                  <a:pt x="25837" y="41855"/>
                  <a:pt x="31034" y="37326"/>
                </a:cubicBezTo>
                <a:cubicBezTo>
                  <a:pt x="37934" y="31277"/>
                  <a:pt x="47083" y="28846"/>
                  <a:pt x="56019" y="28056"/>
                </a:cubicBezTo>
                <a:cubicBezTo>
                  <a:pt x="64956" y="27235"/>
                  <a:pt x="73953" y="27843"/>
                  <a:pt x="82889" y="26961"/>
                </a:cubicBezTo>
                <a:cubicBezTo>
                  <a:pt x="91826" y="26080"/>
                  <a:pt x="100944" y="23587"/>
                  <a:pt x="107783" y="17387"/>
                </a:cubicBezTo>
                <a:cubicBezTo>
                  <a:pt x="112555" y="13040"/>
                  <a:pt x="115929" y="6596"/>
                  <a:pt x="116476" y="31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90"/>
          <p:cNvSpPr/>
          <p:nvPr/>
        </p:nvSpPr>
        <p:spPr>
          <a:xfrm flipH="1">
            <a:off x="7368975" y="-205150"/>
            <a:ext cx="1810850" cy="703675"/>
          </a:xfrm>
          <a:custGeom>
            <a:avLst/>
            <a:gdLst/>
            <a:ahLst/>
            <a:cxnLst/>
            <a:rect l="l" t="t" r="r" b="b"/>
            <a:pathLst>
              <a:path w="72434" h="28147" extrusionOk="0">
                <a:moveTo>
                  <a:pt x="0" y="0"/>
                </a:moveTo>
                <a:lnTo>
                  <a:pt x="0" y="28147"/>
                </a:lnTo>
                <a:cubicBezTo>
                  <a:pt x="4012" y="26870"/>
                  <a:pt x="8177" y="26110"/>
                  <a:pt x="12310" y="25745"/>
                </a:cubicBezTo>
                <a:cubicBezTo>
                  <a:pt x="21247" y="24955"/>
                  <a:pt x="30274" y="25563"/>
                  <a:pt x="39180" y="24682"/>
                </a:cubicBezTo>
                <a:cubicBezTo>
                  <a:pt x="48117" y="23800"/>
                  <a:pt x="57235" y="21308"/>
                  <a:pt x="64074" y="15107"/>
                </a:cubicBezTo>
                <a:cubicBezTo>
                  <a:pt x="68299" y="11277"/>
                  <a:pt x="71400" y="5745"/>
                  <a:pt x="724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omfortaa"/>
              <a:buNone/>
              <a:defRPr sz="35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omfortaa"/>
              <a:buNone/>
              <a:defRPr sz="35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46A9E7">
            <a:alpha val="7140"/>
          </a:srgbClr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omfortaa"/>
              <a:buNone/>
              <a:defRPr sz="35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5" name="Google Shape;495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mapwv.gov/civic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mailto:jeshinn@esf.ed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xn93KmdHGm5cyvMrPeLTwSV6G1Kb14cm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91"/>
          <p:cNvSpPr txBox="1">
            <a:spLocks noGrp="1"/>
          </p:cNvSpPr>
          <p:nvPr>
            <p:ph type="ctrTitle"/>
          </p:nvPr>
        </p:nvSpPr>
        <p:spPr>
          <a:xfrm>
            <a:off x="1272300" y="292375"/>
            <a:ext cx="6599400" cy="30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2"/>
                </a:solidFill>
              </a:rPr>
              <a:t>The West Virginia Flood Resiliency Framework </a:t>
            </a:r>
            <a:endParaRPr sz="31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2"/>
                </a:solidFill>
              </a:rPr>
              <a:t>(WVFRF)</a:t>
            </a:r>
            <a:endParaRPr sz="31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</a:rPr>
              <a:t> </a:t>
            </a:r>
            <a:r>
              <a:rPr lang="en" sz="1800">
                <a:solidFill>
                  <a:schemeClr val="accent1"/>
                </a:solidFill>
              </a:rPr>
              <a:t>September 25, 2024</a:t>
            </a:r>
            <a:endParaRPr sz="180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WV VOAD Conference</a:t>
            </a:r>
            <a:endParaRPr sz="180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Jamie Shinn, PhD</a:t>
            </a:r>
            <a:endParaRPr sz="170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SUNY College of Environmental Science &amp; Forestry (ESF)</a:t>
            </a:r>
            <a:endParaRPr sz="1700">
              <a:solidFill>
                <a:schemeClr val="accent1"/>
              </a:solidFill>
            </a:endParaRPr>
          </a:p>
        </p:txBody>
      </p:sp>
      <p:pic>
        <p:nvPicPr>
          <p:cNvPr id="742" name="Google Shape;74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175" y="3539400"/>
            <a:ext cx="1129049" cy="103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2938" y="4608495"/>
            <a:ext cx="516663" cy="44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0795" y="4620296"/>
            <a:ext cx="421622" cy="42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91"/>
          <p:cNvPicPr preferRelativeResize="0"/>
          <p:nvPr/>
        </p:nvPicPr>
        <p:blipFill rotWithShape="1">
          <a:blip r:embed="rId6">
            <a:alphaModFix/>
          </a:blip>
          <a:srcRect l="14757" t="12036" r="11304" b="14611"/>
          <a:stretch/>
        </p:blipFill>
        <p:spPr>
          <a:xfrm>
            <a:off x="3789381" y="4608495"/>
            <a:ext cx="441917" cy="44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2211" y="4616646"/>
            <a:ext cx="421620" cy="42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3739" y="4610138"/>
            <a:ext cx="441917" cy="44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9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04166" y="4650444"/>
            <a:ext cx="361288" cy="36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9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78097" y="4650460"/>
            <a:ext cx="1213341" cy="36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9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52041" y="4650460"/>
            <a:ext cx="1087802" cy="36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00"/>
          <p:cNvSpPr txBox="1">
            <a:spLocks noGrp="1"/>
          </p:cNvSpPr>
          <p:nvPr>
            <p:ph type="title" idx="6"/>
          </p:nvPr>
        </p:nvSpPr>
        <p:spPr>
          <a:xfrm>
            <a:off x="720000" y="1612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Symposium Goals</a:t>
            </a:r>
            <a:endParaRPr/>
          </a:p>
        </p:txBody>
      </p:sp>
      <p:sp>
        <p:nvSpPr>
          <p:cNvPr id="838" name="Google Shape;838;p100"/>
          <p:cNvSpPr txBox="1">
            <a:spLocks noGrp="1"/>
          </p:cNvSpPr>
          <p:nvPr>
            <p:ph type="subTitle" idx="1"/>
          </p:nvPr>
        </p:nvSpPr>
        <p:spPr>
          <a:xfrm>
            <a:off x="93888" y="3216225"/>
            <a:ext cx="21420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Create common understanding of who the main players are their capabilities before, during, and after a flood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839" name="Google Shape;839;p100"/>
          <p:cNvSpPr txBox="1">
            <a:spLocks noGrp="1"/>
          </p:cNvSpPr>
          <p:nvPr>
            <p:ph type="subTitle" idx="3"/>
          </p:nvPr>
        </p:nvSpPr>
        <p:spPr>
          <a:xfrm>
            <a:off x="2409475" y="3216225"/>
            <a:ext cx="21420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Increase understanding of how each organizations can better coordinate efforts in each phase of a disaster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840" name="Google Shape;840;p100"/>
          <p:cNvSpPr txBox="1">
            <a:spLocks noGrp="1"/>
          </p:cNvSpPr>
          <p:nvPr>
            <p:ph type="subTitle" idx="5"/>
          </p:nvPr>
        </p:nvSpPr>
        <p:spPr>
          <a:xfrm>
            <a:off x="4744125" y="3249675"/>
            <a:ext cx="2142000" cy="8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Deepen understanding of barriers to coordination between organizations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841" name="Google Shape;841;p100"/>
          <p:cNvSpPr txBox="1">
            <a:spLocks noGrp="1"/>
          </p:cNvSpPr>
          <p:nvPr>
            <p:ph type="subTitle" idx="5"/>
          </p:nvPr>
        </p:nvSpPr>
        <p:spPr>
          <a:xfrm>
            <a:off x="6899375" y="3299475"/>
            <a:ext cx="21420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Identify considerations that contribute to or detract from community resiliency</a:t>
            </a:r>
            <a:endParaRPr sz="12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</a:endParaRPr>
          </a:p>
        </p:txBody>
      </p:sp>
      <p:sp>
        <p:nvSpPr>
          <p:cNvPr id="842" name="Google Shape;842;p100"/>
          <p:cNvSpPr/>
          <p:nvPr/>
        </p:nvSpPr>
        <p:spPr>
          <a:xfrm>
            <a:off x="3306366" y="29145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3" name="Google Shape;843;p100"/>
          <p:cNvGrpSpPr/>
          <p:nvPr/>
        </p:nvGrpSpPr>
        <p:grpSpPr>
          <a:xfrm>
            <a:off x="7743388" y="2876944"/>
            <a:ext cx="453980" cy="422540"/>
            <a:chOff x="-21322300" y="4077125"/>
            <a:chExt cx="307200" cy="285925"/>
          </a:xfrm>
        </p:grpSpPr>
        <p:sp>
          <p:nvSpPr>
            <p:cNvPr id="844" name="Google Shape;844;p100"/>
            <p:cNvSpPr/>
            <p:nvPr/>
          </p:nvSpPr>
          <p:spPr>
            <a:xfrm>
              <a:off x="-21177375" y="407712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00"/>
            <p:cNvSpPr/>
            <p:nvPr/>
          </p:nvSpPr>
          <p:spPr>
            <a:xfrm>
              <a:off x="-21279775" y="4117475"/>
              <a:ext cx="46500" cy="44525"/>
            </a:xfrm>
            <a:custGeom>
              <a:avLst/>
              <a:gdLst/>
              <a:ahLst/>
              <a:cxnLst/>
              <a:rect l="l" t="t" r="r" b="b"/>
              <a:pathLst>
                <a:path w="1860" h="178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00"/>
            <p:cNvSpPr/>
            <p:nvPr/>
          </p:nvSpPr>
          <p:spPr>
            <a:xfrm>
              <a:off x="-21103350" y="4117475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00"/>
            <p:cNvSpPr/>
            <p:nvPr/>
          </p:nvSpPr>
          <p:spPr>
            <a:xfrm>
              <a:off x="-21137225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00"/>
            <p:cNvSpPr/>
            <p:nvPr/>
          </p:nvSpPr>
          <p:spPr>
            <a:xfrm>
              <a:off x="-21227800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00"/>
            <p:cNvSpPr/>
            <p:nvPr/>
          </p:nvSpPr>
          <p:spPr>
            <a:xfrm>
              <a:off x="-21319950" y="4219675"/>
              <a:ext cx="53600" cy="18150"/>
            </a:xfrm>
            <a:custGeom>
              <a:avLst/>
              <a:gdLst/>
              <a:ahLst/>
              <a:cxnLst/>
              <a:rect l="l" t="t" r="r" b="b"/>
              <a:pathLst>
                <a:path w="214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00"/>
            <p:cNvSpPr/>
            <p:nvPr/>
          </p:nvSpPr>
          <p:spPr>
            <a:xfrm>
              <a:off x="-21070275" y="42196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00"/>
            <p:cNvSpPr/>
            <p:nvPr/>
          </p:nvSpPr>
          <p:spPr>
            <a:xfrm>
              <a:off x="-21078925" y="4171825"/>
              <a:ext cx="37025" cy="25175"/>
            </a:xfrm>
            <a:custGeom>
              <a:avLst/>
              <a:gdLst/>
              <a:ahLst/>
              <a:cxnLst/>
              <a:rect l="l" t="t" r="r" b="b"/>
              <a:pathLst>
                <a:path w="1481" h="1007" extrusionOk="0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00"/>
            <p:cNvSpPr/>
            <p:nvPr/>
          </p:nvSpPr>
          <p:spPr>
            <a:xfrm>
              <a:off x="-21294750" y="4172625"/>
              <a:ext cx="37850" cy="25150"/>
            </a:xfrm>
            <a:custGeom>
              <a:avLst/>
              <a:gdLst/>
              <a:ahLst/>
              <a:cxnLst/>
              <a:rect l="l" t="t" r="r" b="b"/>
              <a:pathLst>
                <a:path w="1514" h="1006" extrusionOk="0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00"/>
            <p:cNvSpPr/>
            <p:nvPr/>
          </p:nvSpPr>
          <p:spPr>
            <a:xfrm>
              <a:off x="-21321525" y="4328375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00"/>
            <p:cNvSpPr/>
            <p:nvPr/>
          </p:nvSpPr>
          <p:spPr>
            <a:xfrm>
              <a:off x="-21321525" y="4292150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00"/>
            <p:cNvSpPr/>
            <p:nvPr/>
          </p:nvSpPr>
          <p:spPr>
            <a:xfrm>
              <a:off x="-21322300" y="4148000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6" name="Google Shape;856;p100"/>
          <p:cNvSpPr/>
          <p:nvPr/>
        </p:nvSpPr>
        <p:spPr>
          <a:xfrm>
            <a:off x="1007059" y="2903207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7" name="Google Shape;857;p100"/>
          <p:cNvGrpSpPr/>
          <p:nvPr/>
        </p:nvGrpSpPr>
        <p:grpSpPr>
          <a:xfrm>
            <a:off x="5638230" y="2912441"/>
            <a:ext cx="353802" cy="351497"/>
            <a:chOff x="580725" y="3617925"/>
            <a:chExt cx="299325" cy="297375"/>
          </a:xfrm>
        </p:grpSpPr>
        <p:sp>
          <p:nvSpPr>
            <p:cNvPr id="858" name="Google Shape;858;p100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00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00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00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00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01"/>
          <p:cNvSpPr txBox="1">
            <a:spLocks noGrp="1"/>
          </p:cNvSpPr>
          <p:nvPr>
            <p:ph type="title" idx="6"/>
          </p:nvPr>
        </p:nvSpPr>
        <p:spPr>
          <a:xfrm>
            <a:off x="720000" y="598800"/>
            <a:ext cx="7704000" cy="14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 Guide for Disaster Preparation and Flood Response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(In Production)</a:t>
            </a:r>
            <a:endParaRPr/>
          </a:p>
        </p:txBody>
      </p:sp>
      <p:sp>
        <p:nvSpPr>
          <p:cNvPr id="868" name="Google Shape;868;p101"/>
          <p:cNvSpPr txBox="1"/>
          <p:nvPr/>
        </p:nvSpPr>
        <p:spPr>
          <a:xfrm>
            <a:off x="720000" y="2047075"/>
            <a:ext cx="7907700" cy="2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naheim"/>
              <a:buChar char="●"/>
            </a:pPr>
            <a:r>
              <a:rPr lang="en" sz="15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Intended to assist communities or geographic areas across the state establish Community Organizations Active in Disaster (COADs)</a:t>
            </a:r>
            <a:endParaRPr sz="15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naheim"/>
              <a:buChar char="●"/>
            </a:pPr>
            <a:r>
              <a:rPr lang="en" sz="15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COADs provide the platform for launching unmet needs groups in their communities in the event of a disaster, but they also do much more</a:t>
            </a:r>
            <a:endParaRPr sz="15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naheim"/>
              <a:buChar char="●"/>
            </a:pPr>
            <a:r>
              <a:rPr lang="en" sz="15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Permanently established COADs will encompass the phases of emergency management: mitigation, prevention, preparedness, response and recovery</a:t>
            </a:r>
            <a:endParaRPr sz="15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naheim"/>
              <a:buChar char="●"/>
            </a:pPr>
            <a:r>
              <a:rPr lang="en" sz="15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In final phase of production, to be shared for feedback and then made available on the WVFRF</a:t>
            </a:r>
            <a:endParaRPr sz="15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naheim"/>
              <a:buChar char="●"/>
            </a:pPr>
            <a:r>
              <a:rPr lang="en" sz="15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Guide’s Table of Contents: </a:t>
            </a:r>
            <a:endParaRPr sz="15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naheim"/>
              <a:buChar char="●"/>
            </a:pPr>
            <a:r>
              <a:rPr lang="en" sz="15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Before Disaster Strikes: Building Resiliency</a:t>
            </a:r>
            <a:endParaRPr sz="15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naheim"/>
              <a:buChar char="●"/>
            </a:pPr>
            <a:r>
              <a:rPr lang="en" sz="15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Responding to a Disaster</a:t>
            </a:r>
            <a:endParaRPr sz="15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naheim"/>
              <a:buChar char="●"/>
            </a:pPr>
            <a:r>
              <a:rPr lang="en" sz="15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After the Disaster: Recovery &amp; Refining Resiliency</a:t>
            </a:r>
            <a:endParaRPr sz="15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0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steps: </a:t>
            </a:r>
            <a:endParaRPr/>
          </a:p>
        </p:txBody>
      </p:sp>
      <p:sp>
        <p:nvSpPr>
          <p:cNvPr id="874" name="Google Shape;874;p102"/>
          <p:cNvSpPr txBox="1">
            <a:spLocks noGrp="1"/>
          </p:cNvSpPr>
          <p:nvPr>
            <p:ph type="body" idx="1"/>
          </p:nvPr>
        </p:nvSpPr>
        <p:spPr>
          <a:xfrm>
            <a:off x="390375" y="1135125"/>
            <a:ext cx="3757500" cy="31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Launch the WVFRF (October 2024)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Market tool to every county 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Train stakeholders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Communicate to policy makers 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Procure funding for continued and expanded work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75" name="Google Shape;875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3325" y="3484300"/>
            <a:ext cx="1582075" cy="144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5600" y="1017725"/>
            <a:ext cx="4027849" cy="197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03"/>
          <p:cNvSpPr txBox="1">
            <a:spLocks noGrp="1"/>
          </p:cNvSpPr>
          <p:nvPr>
            <p:ph type="title"/>
          </p:nvPr>
        </p:nvSpPr>
        <p:spPr>
          <a:xfrm>
            <a:off x="1485688" y="690425"/>
            <a:ext cx="6426600" cy="11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Thank you &amp; Questions</a:t>
            </a:r>
            <a:endParaRPr sz="3000">
              <a:solidFill>
                <a:schemeClr val="dk2"/>
              </a:solidFill>
            </a:endParaRPr>
          </a:p>
        </p:txBody>
      </p:sp>
      <p:pic>
        <p:nvPicPr>
          <p:cNvPr id="882" name="Google Shape;882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8488" y="1615725"/>
            <a:ext cx="2241024" cy="2044801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103"/>
          <p:cNvSpPr/>
          <p:nvPr/>
        </p:nvSpPr>
        <p:spPr>
          <a:xfrm>
            <a:off x="10701738" y="17209763"/>
            <a:ext cx="10600500" cy="3251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While designed for WV, project outcomes and processes will be transferable to communities across Appalachia and the US as a model for using social science and PGIS methods to create community-driven disaster response systems</a:t>
            </a:r>
            <a:endParaRPr sz="3600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84" name="Google Shape;884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1915" y="20676644"/>
            <a:ext cx="2296275" cy="197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4413" y="20729091"/>
            <a:ext cx="1873875" cy="187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103"/>
          <p:cNvPicPr preferRelativeResize="0"/>
          <p:nvPr/>
        </p:nvPicPr>
        <p:blipFill rotWithShape="1">
          <a:blip r:embed="rId6">
            <a:alphaModFix/>
          </a:blip>
          <a:srcRect l="14757" t="12036" r="11304" b="14611"/>
          <a:stretch/>
        </p:blipFill>
        <p:spPr>
          <a:xfrm>
            <a:off x="8114466" y="20676645"/>
            <a:ext cx="1964075" cy="19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368" y="20712870"/>
            <a:ext cx="1873867" cy="19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1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94718" y="20683946"/>
            <a:ext cx="1964075" cy="196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10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212" y="20863082"/>
            <a:ext cx="1605725" cy="16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10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274971" y="20863157"/>
            <a:ext cx="5392627" cy="16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10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783776" y="20863157"/>
            <a:ext cx="4834677" cy="16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10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27375" y="15561850"/>
            <a:ext cx="6139760" cy="46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103"/>
          <p:cNvSpPr txBox="1"/>
          <p:nvPr/>
        </p:nvSpPr>
        <p:spPr>
          <a:xfrm>
            <a:off x="2911100" y="20107838"/>
            <a:ext cx="577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Flood risk indicator report for Rainelle, WV</a:t>
            </a:r>
            <a:endParaRPr sz="2000" i="1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94" name="Google Shape;894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2938" y="4608495"/>
            <a:ext cx="516663" cy="44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0795" y="4620296"/>
            <a:ext cx="421622" cy="42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103"/>
          <p:cNvPicPr preferRelativeResize="0"/>
          <p:nvPr/>
        </p:nvPicPr>
        <p:blipFill rotWithShape="1">
          <a:blip r:embed="rId6">
            <a:alphaModFix/>
          </a:blip>
          <a:srcRect l="14757" t="12036" r="11304" b="14611"/>
          <a:stretch/>
        </p:blipFill>
        <p:spPr>
          <a:xfrm>
            <a:off x="3789381" y="4608495"/>
            <a:ext cx="441917" cy="44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2211" y="4616646"/>
            <a:ext cx="421620" cy="42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1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3739" y="4610138"/>
            <a:ext cx="441917" cy="44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10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04166" y="4650444"/>
            <a:ext cx="361288" cy="36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10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78097" y="4650460"/>
            <a:ext cx="1213341" cy="36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10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52041" y="4650460"/>
            <a:ext cx="1087802" cy="361260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103"/>
          <p:cNvSpPr txBox="1"/>
          <p:nvPr/>
        </p:nvSpPr>
        <p:spPr>
          <a:xfrm>
            <a:off x="1866600" y="3660525"/>
            <a:ext cx="5476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Project Website: </a:t>
            </a:r>
            <a:r>
              <a:rPr lang="en" sz="1800" b="1" u="sng">
                <a:solidFill>
                  <a:schemeClr val="hlink"/>
                </a:solidFill>
                <a:latin typeface="Anaheim"/>
                <a:ea typeface="Anaheim"/>
                <a:cs typeface="Anaheim"/>
                <a:sym typeface="Anaheim"/>
                <a:hlinkClick r:id="rId13"/>
              </a:rPr>
              <a:t>https://mapwv.gov/civic/</a:t>
            </a:r>
            <a:endParaRPr sz="1800" b="1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Contact: </a:t>
            </a:r>
            <a:r>
              <a:rPr lang="en" sz="1800" b="1" u="sng">
                <a:solidFill>
                  <a:schemeClr val="hlink"/>
                </a:solidFill>
                <a:latin typeface="Anaheim"/>
                <a:ea typeface="Anaheim"/>
                <a:cs typeface="Anaheim"/>
                <a:sym typeface="Anaheim"/>
                <a:hlinkClick r:id="rId14"/>
              </a:rPr>
              <a:t>jeshinn@esf.edu</a:t>
            </a:r>
            <a:r>
              <a:rPr lang="en" sz="18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endParaRPr sz="1800" b="1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2"/>
          <p:cNvSpPr txBox="1"/>
          <p:nvPr/>
        </p:nvSpPr>
        <p:spPr>
          <a:xfrm>
            <a:off x="0" y="900838"/>
            <a:ext cx="8674800" cy="3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3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Dr. Jamie Shinn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Project Leader, Assistant Professor of Environmental Studies at the SUNY College of Environmental Science and Forestry (SUNY ESF)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3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Dr. Aaron Maxwell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Project Co-leader, Assistant Professor of Geography at WVU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</a:pPr>
            <a:r>
              <a:rPr lang="en" sz="13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Julian Levine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Project Co-leader, Director of Population Health &amp; Community Engagement at the West Virginia School of Osteopathic Medicine Center for Rural and Community Health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lang="en" sz="13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Kurt Donaldson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Director, West Virginia GIS Technical Center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lang="en" sz="13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Eric Hopkins, Behrang Bidadian, &amp; Annie Mahmoudi,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 West Virginia GIS Technical Center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lang="en" sz="13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Katherine Garvey &amp; Jared Anderson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WVU Land Use and Sustainable Development Law Clinic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lang="en" sz="13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Robert Martin &amp; Edwin Martin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West Virginia State Resiliency Office (SRO)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lang="en" sz="13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David Lumsden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Episcopal Diocese of WV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lang="en" sz="13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Paula Brown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Greenbrier County Homeland Security &amp; Emergency Management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lang="en" sz="13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West Virginia Voluntary Organizations Active in Disasters 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(WV VOAD)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lang="en" sz="13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Debbie Sizemore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Williamsburg Area Response Team (WART)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lang="en" sz="13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Cathy Rennard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Former Disaster Case Manager Supervisor for WV VOAD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naheim"/>
              <a:buChar char="○"/>
            </a:pPr>
            <a:r>
              <a:rPr lang="en" sz="13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Andrea Cass</a:t>
            </a:r>
            <a:r>
              <a:rPr lang="en" sz="13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, PhD student, SUNY ESF</a:t>
            </a:r>
            <a:endParaRPr sz="13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56" name="Google Shape;756;p92"/>
          <p:cNvSpPr txBox="1">
            <a:spLocks noGrp="1"/>
          </p:cNvSpPr>
          <p:nvPr>
            <p:ph type="title"/>
          </p:nvPr>
        </p:nvSpPr>
        <p:spPr>
          <a:xfrm>
            <a:off x="720000" y="31956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Research Team</a:t>
            </a:r>
            <a:endParaRPr sz="3000"/>
          </a:p>
        </p:txBody>
      </p:sp>
      <p:pic>
        <p:nvPicPr>
          <p:cNvPr id="757" name="Google Shape;757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700" y="90825"/>
            <a:ext cx="1129049" cy="103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2938" y="4579945"/>
            <a:ext cx="516663" cy="44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0795" y="4591746"/>
            <a:ext cx="421622" cy="42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92"/>
          <p:cNvPicPr preferRelativeResize="0"/>
          <p:nvPr/>
        </p:nvPicPr>
        <p:blipFill rotWithShape="1">
          <a:blip r:embed="rId6">
            <a:alphaModFix/>
          </a:blip>
          <a:srcRect l="14757" t="12036" r="11304" b="14611"/>
          <a:stretch/>
        </p:blipFill>
        <p:spPr>
          <a:xfrm>
            <a:off x="3789381" y="4579945"/>
            <a:ext cx="441917" cy="44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2211" y="4588096"/>
            <a:ext cx="421620" cy="42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9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3739" y="4581588"/>
            <a:ext cx="441917" cy="44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9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04166" y="4621894"/>
            <a:ext cx="361288" cy="36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78097" y="4621910"/>
            <a:ext cx="1213341" cy="36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9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52041" y="4621910"/>
            <a:ext cx="1087802" cy="36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38" y="743600"/>
            <a:ext cx="8350075" cy="2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350" y="2794425"/>
            <a:ext cx="8350075" cy="1948879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93"/>
          <p:cNvSpPr txBox="1"/>
          <p:nvPr/>
        </p:nvSpPr>
        <p:spPr>
          <a:xfrm>
            <a:off x="907800" y="4680200"/>
            <a:ext cx="7328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More information available at: https://nsfcivicinnovation.org/</a:t>
            </a:r>
            <a:endParaRPr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94"/>
          <p:cNvSpPr txBox="1">
            <a:spLocks noGrp="1"/>
          </p:cNvSpPr>
          <p:nvPr>
            <p:ph type="title"/>
          </p:nvPr>
        </p:nvSpPr>
        <p:spPr>
          <a:xfrm>
            <a:off x="39575" y="128950"/>
            <a:ext cx="78612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Stage 1 Award: Lessons Learned from 2016 Flood in Greenbrier County (2022-2023)</a:t>
            </a:r>
            <a:endParaRPr sz="2600"/>
          </a:p>
        </p:txBody>
      </p:sp>
      <p:sp>
        <p:nvSpPr>
          <p:cNvPr id="778" name="Google Shape;778;p94"/>
          <p:cNvSpPr/>
          <p:nvPr/>
        </p:nvSpPr>
        <p:spPr>
          <a:xfrm flipH="1">
            <a:off x="6761925" y="-156750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94"/>
          <p:cNvSpPr/>
          <p:nvPr/>
        </p:nvSpPr>
        <p:spPr>
          <a:xfrm rot="10800000">
            <a:off x="7464700" y="-106825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94"/>
          <p:cNvSpPr txBox="1"/>
          <p:nvPr/>
        </p:nvSpPr>
        <p:spPr>
          <a:xfrm>
            <a:off x="105500" y="1223400"/>
            <a:ext cx="6041700" cy="26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aheim"/>
              <a:buChar char="●"/>
            </a:pP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Survey of residents on flooding (2,215 responses)</a:t>
            </a:r>
            <a:endParaRPr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aheim"/>
              <a:buChar char="●"/>
            </a:pP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Community and virtual focus groups to identify lessons learned</a:t>
            </a:r>
            <a:endParaRPr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aheim"/>
              <a:buChar char="●"/>
            </a:pP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Creation of flood risk vulnerability maps and visualizations</a:t>
            </a:r>
            <a:endParaRPr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aheim"/>
              <a:buChar char="●"/>
            </a:pP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Confirmed hypotheses: </a:t>
            </a:r>
            <a:endParaRPr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aheim"/>
              <a:buChar char="○"/>
            </a:pP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Organizations in the response and recovery network require increased capacity</a:t>
            </a:r>
            <a:endParaRPr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aheim"/>
              <a:buChar char="○"/>
            </a:pP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There is a need for improved cross network coordination</a:t>
            </a:r>
            <a:endParaRPr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aheim"/>
              <a:buChar char="○"/>
            </a:pP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Additional flood risk knowledge is essential to better prepare communities for future floods</a:t>
            </a:r>
            <a:endParaRPr sz="1600" b="1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781" name="Google Shape;78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1925" y="1286050"/>
            <a:ext cx="2111651" cy="2811876"/>
          </a:xfrm>
          <a:prstGeom prst="rect">
            <a:avLst/>
          </a:prstGeom>
          <a:noFill/>
          <a:ln w="19050" cap="flat" cmpd="sng">
            <a:solidFill>
              <a:srgbClr val="00406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82" name="Google Shape;782;p94"/>
          <p:cNvSpPr txBox="1"/>
          <p:nvPr/>
        </p:nvSpPr>
        <p:spPr>
          <a:xfrm>
            <a:off x="6440750" y="4097925"/>
            <a:ext cx="27540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Presenting flood maps at community focus group in Rainelle, WV</a:t>
            </a:r>
            <a:endParaRPr sz="12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783" name="Google Shape;783;p94"/>
          <p:cNvSpPr txBox="1"/>
          <p:nvPr/>
        </p:nvSpPr>
        <p:spPr>
          <a:xfrm>
            <a:off x="39575" y="4097925"/>
            <a:ext cx="58314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Read report at: https://www.greenbriercountyhealthalliance.org/civic-report</a:t>
            </a:r>
            <a:endParaRPr sz="16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784" name="Google Shape;784;p94" descr="A qr code on a white backgroun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3362" y="3707301"/>
            <a:ext cx="902500" cy="141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95"/>
          <p:cNvSpPr txBox="1">
            <a:spLocks noGrp="1"/>
          </p:cNvSpPr>
          <p:nvPr>
            <p:ph type="title"/>
          </p:nvPr>
        </p:nvSpPr>
        <p:spPr>
          <a:xfrm>
            <a:off x="-216925" y="0"/>
            <a:ext cx="66156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omfortaa SemiBold"/>
                <a:ea typeface="Comfortaa SemiBold"/>
                <a:cs typeface="Comfortaa SemiBold"/>
                <a:sym typeface="Comfortaa SemiBold"/>
              </a:rPr>
              <a:t>Stage 2 Award: Creating the WVFRF</a:t>
            </a:r>
            <a:endParaRPr sz="26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790" name="Google Shape;790;p95"/>
          <p:cNvSpPr/>
          <p:nvPr/>
        </p:nvSpPr>
        <p:spPr>
          <a:xfrm flipH="1">
            <a:off x="6761925" y="-156750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95"/>
          <p:cNvSpPr/>
          <p:nvPr/>
        </p:nvSpPr>
        <p:spPr>
          <a:xfrm rot="10800000">
            <a:off x="7464700" y="-106825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95"/>
          <p:cNvSpPr txBox="1"/>
          <p:nvPr/>
        </p:nvSpPr>
        <p:spPr>
          <a:xfrm>
            <a:off x="128275" y="936450"/>
            <a:ext cx="60417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Georgia"/>
              <a:buChar char="●"/>
            </a:pPr>
            <a:r>
              <a:rPr lang="en" sz="17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$800,000, 12-month award, began Oct 1, 2023</a:t>
            </a:r>
            <a:endParaRPr sz="17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Georgia"/>
              <a:buChar char="●"/>
            </a:pPr>
            <a:r>
              <a:rPr lang="en" sz="17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Statewide</a:t>
            </a:r>
            <a:r>
              <a:rPr lang="en" sz="17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 survey </a:t>
            </a:r>
            <a:r>
              <a:rPr lang="en" sz="17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on flood recovery and preparation</a:t>
            </a:r>
            <a:r>
              <a:rPr lang="en" sz="17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 </a:t>
            </a:r>
            <a:endParaRPr sz="17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Flood risk indicator reports </a:t>
            </a:r>
            <a:r>
              <a:rPr lang="en" sz="17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for all 286 floodplain communities </a:t>
            </a:r>
            <a:endParaRPr sz="17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Flood risk </a:t>
            </a:r>
            <a:r>
              <a:rPr lang="en" sz="17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visualization tools </a:t>
            </a:r>
            <a:r>
              <a:rPr lang="en" sz="17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for high-risk communities </a:t>
            </a:r>
            <a:endParaRPr sz="17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Floodplain management </a:t>
            </a:r>
            <a:r>
              <a:rPr lang="en" sz="17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trainings</a:t>
            </a:r>
            <a:endParaRPr sz="1700" b="1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Georgia"/>
              <a:buChar char="●"/>
            </a:pPr>
            <a:r>
              <a:rPr lang="en" sz="17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Symposium </a:t>
            </a:r>
            <a:r>
              <a:rPr lang="en" sz="17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on Building Flood Resiliency in WV Communities</a:t>
            </a:r>
            <a:endParaRPr sz="17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Georgia"/>
              <a:buChar char="●"/>
            </a:pPr>
            <a:r>
              <a:rPr lang="en" sz="1700" b="1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Creation of WVFRF: </a:t>
            </a:r>
            <a:r>
              <a:rPr lang="en" sz="17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A freely available online resource for residents, local leaders, non-profit organizations, state and regional officials, and others to catalyze flood resilience for WV communities through improved flood risk knowledge, floodplain management, comprehensive disaster preparation, and long-term resilience planning</a:t>
            </a:r>
            <a:endParaRPr sz="17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793" name="Google Shape;793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8687" y="1157100"/>
            <a:ext cx="2633127" cy="3298248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94" name="Google Shape;794;p95"/>
          <p:cNvSpPr txBox="1"/>
          <p:nvPr/>
        </p:nvSpPr>
        <p:spPr>
          <a:xfrm>
            <a:off x="6796945" y="4784550"/>
            <a:ext cx="18366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275" tIns="24275" rIns="24275" bIns="2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  <a:latin typeface="Anaheim"/>
                <a:ea typeface="Anaheim"/>
                <a:cs typeface="Anaheim"/>
                <a:sym typeface="Anaheim"/>
              </a:rPr>
              <a:t>WVFRF conceptualization</a:t>
            </a:r>
            <a:endParaRPr>
              <a:solidFill>
                <a:srgbClr val="1C4587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96" title="WVFRF Final 9-20-24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97"/>
          <p:cNvSpPr txBox="1">
            <a:spLocks noGrp="1"/>
          </p:cNvSpPr>
          <p:nvPr>
            <p:ph type="title"/>
          </p:nvPr>
        </p:nvSpPr>
        <p:spPr>
          <a:xfrm>
            <a:off x="44925" y="58025"/>
            <a:ext cx="90990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omfortaa SemiBold"/>
                <a:ea typeface="Comfortaa SemiBold"/>
                <a:cs typeface="Comfortaa SemiBold"/>
                <a:sym typeface="Comfortaa SemiBold"/>
              </a:rPr>
              <a:t>WV Survey on Flood Recovery &amp; Preparation </a:t>
            </a:r>
            <a:endParaRPr sz="26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805" name="Google Shape;805;p97"/>
          <p:cNvSpPr/>
          <p:nvPr/>
        </p:nvSpPr>
        <p:spPr>
          <a:xfrm flipH="1">
            <a:off x="6761925" y="-156750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97"/>
          <p:cNvSpPr/>
          <p:nvPr/>
        </p:nvSpPr>
        <p:spPr>
          <a:xfrm rot="10800000">
            <a:off x="7464700" y="-106825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97"/>
          <p:cNvSpPr txBox="1"/>
          <p:nvPr/>
        </p:nvSpPr>
        <p:spPr>
          <a:xfrm>
            <a:off x="104575" y="1053325"/>
            <a:ext cx="49011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Char char="●"/>
            </a:pPr>
            <a:r>
              <a:rPr lang="en" sz="18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February 2024 to May 2024</a:t>
            </a:r>
            <a:endParaRPr sz="18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Char char="●"/>
            </a:pPr>
            <a:r>
              <a:rPr lang="en" sz="18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1,228 responses </a:t>
            </a:r>
            <a:endParaRPr sz="18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Char char="●"/>
            </a:pPr>
            <a:r>
              <a:rPr lang="en" sz="18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Concentration of responses in Greenbrier, Kanawha, and Ohio Counties, all of which experience higher flood risk than national averages</a:t>
            </a:r>
            <a:endParaRPr sz="18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aheim"/>
              <a:buChar char="●"/>
            </a:pPr>
            <a:r>
              <a:rPr lang="en" sz="18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Analysis nearly complete and data to be shared via WVFRF</a:t>
            </a:r>
            <a:endParaRPr sz="18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808" name="Google Shape;808;p97"/>
          <p:cNvPicPr preferRelativeResize="0"/>
          <p:nvPr/>
        </p:nvPicPr>
        <p:blipFill rotWithShape="1">
          <a:blip r:embed="rId3">
            <a:alphaModFix/>
          </a:blip>
          <a:srcRect r="-5396" b="-8861"/>
          <a:stretch/>
        </p:blipFill>
        <p:spPr>
          <a:xfrm>
            <a:off x="5108525" y="1053325"/>
            <a:ext cx="3768325" cy="261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0138" y="1053324"/>
            <a:ext cx="3885096" cy="28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0225" y="1111212"/>
            <a:ext cx="4503775" cy="27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98"/>
          <p:cNvSpPr txBox="1">
            <a:spLocks noGrp="1"/>
          </p:cNvSpPr>
          <p:nvPr>
            <p:ph type="title"/>
          </p:nvPr>
        </p:nvSpPr>
        <p:spPr>
          <a:xfrm>
            <a:off x="-234925" y="-106825"/>
            <a:ext cx="62034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omfortaa SemiBold"/>
                <a:ea typeface="Comfortaa SemiBold"/>
                <a:cs typeface="Comfortaa SemiBold"/>
                <a:sym typeface="Comfortaa SemiBold"/>
              </a:rPr>
              <a:t>WV Risk Explorer</a:t>
            </a:r>
            <a:endParaRPr sz="26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sp>
        <p:nvSpPr>
          <p:cNvPr id="816" name="Google Shape;816;p98"/>
          <p:cNvSpPr/>
          <p:nvPr/>
        </p:nvSpPr>
        <p:spPr>
          <a:xfrm flipH="1">
            <a:off x="6761925" y="-156750"/>
            <a:ext cx="2753875" cy="3251575"/>
          </a:xfrm>
          <a:custGeom>
            <a:avLst/>
            <a:gdLst/>
            <a:ahLst/>
            <a:cxnLst/>
            <a:rect l="l" t="t" r="r" b="b"/>
            <a:pathLst>
              <a:path w="110155" h="130063" extrusionOk="0">
                <a:moveTo>
                  <a:pt x="0" y="0"/>
                </a:moveTo>
                <a:lnTo>
                  <a:pt x="0" y="130063"/>
                </a:lnTo>
                <a:cubicBezTo>
                  <a:pt x="730" y="129242"/>
                  <a:pt x="1338" y="128391"/>
                  <a:pt x="1763" y="127601"/>
                </a:cubicBezTo>
                <a:cubicBezTo>
                  <a:pt x="4134" y="123042"/>
                  <a:pt x="4164" y="117692"/>
                  <a:pt x="4164" y="112555"/>
                </a:cubicBezTo>
                <a:cubicBezTo>
                  <a:pt x="4164" y="107418"/>
                  <a:pt x="4225" y="102069"/>
                  <a:pt x="6657" y="97540"/>
                </a:cubicBezTo>
                <a:cubicBezTo>
                  <a:pt x="10031" y="91278"/>
                  <a:pt x="17143" y="88056"/>
                  <a:pt x="23952" y="86020"/>
                </a:cubicBezTo>
                <a:cubicBezTo>
                  <a:pt x="30791" y="84014"/>
                  <a:pt x="38056" y="82676"/>
                  <a:pt x="43831" y="78573"/>
                </a:cubicBezTo>
                <a:cubicBezTo>
                  <a:pt x="60032" y="67023"/>
                  <a:pt x="54986" y="42828"/>
                  <a:pt x="69150" y="29545"/>
                </a:cubicBezTo>
                <a:cubicBezTo>
                  <a:pt x="79880" y="19453"/>
                  <a:pt x="103862" y="18025"/>
                  <a:pt x="110154" y="23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98"/>
          <p:cNvSpPr/>
          <p:nvPr/>
        </p:nvSpPr>
        <p:spPr>
          <a:xfrm rot="10800000">
            <a:off x="7464700" y="-106825"/>
            <a:ext cx="2299450" cy="2113275"/>
          </a:xfrm>
          <a:custGeom>
            <a:avLst/>
            <a:gdLst/>
            <a:ahLst/>
            <a:cxnLst/>
            <a:rect l="l" t="t" r="r" b="b"/>
            <a:pathLst>
              <a:path w="91978" h="84531" extrusionOk="0">
                <a:moveTo>
                  <a:pt x="0" y="84531"/>
                </a:moveTo>
                <a:lnTo>
                  <a:pt x="91978" y="84531"/>
                </a:lnTo>
                <a:cubicBezTo>
                  <a:pt x="91430" y="70214"/>
                  <a:pt x="82251" y="55928"/>
                  <a:pt x="60579" y="53649"/>
                </a:cubicBezTo>
                <a:cubicBezTo>
                  <a:pt x="36718" y="51126"/>
                  <a:pt x="35198" y="39272"/>
                  <a:pt x="27539" y="20578"/>
                </a:cubicBezTo>
                <a:cubicBezTo>
                  <a:pt x="20426" y="3253"/>
                  <a:pt x="5988" y="396"/>
                  <a:pt x="31" y="0"/>
                </a:cubicBezTo>
                <a:lnTo>
                  <a:pt x="31" y="845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8" name="Google Shape;818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5538" y="1776149"/>
            <a:ext cx="2436013" cy="1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6775" y="3135988"/>
            <a:ext cx="2467926" cy="189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8475" y="3156350"/>
            <a:ext cx="2379625" cy="185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300" y="3094825"/>
            <a:ext cx="2519700" cy="19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98"/>
          <p:cNvSpPr txBox="1"/>
          <p:nvPr/>
        </p:nvSpPr>
        <p:spPr>
          <a:xfrm>
            <a:off x="131300" y="672050"/>
            <a:ext cx="6434100" cy="2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naheim"/>
              <a:buChar char="●"/>
            </a:pPr>
            <a:r>
              <a:rPr lang="en" sz="15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The WV Risk Explorer tool that can be used to understand and visualize riverine flood risk at nine geographic scales of analysis.  Key components:</a:t>
            </a:r>
            <a:endParaRPr sz="15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naheim"/>
              <a:buChar char="●"/>
            </a:pPr>
            <a:r>
              <a:rPr lang="en" sz="15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RISK MAPS to interactively view and explore risk indicators </a:t>
            </a:r>
            <a:endParaRPr sz="15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naheim"/>
              <a:buChar char="●"/>
            </a:pPr>
            <a:r>
              <a:rPr lang="en" sz="15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RISK REPORTS to view and download risk assessment and comparison reports </a:t>
            </a:r>
            <a:endParaRPr sz="15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naheim"/>
              <a:buChar char="●"/>
            </a:pPr>
            <a:r>
              <a:rPr lang="en" sz="15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VISUALIZATIONS of 3D and 2D flood models at community and building levels</a:t>
            </a:r>
            <a:endParaRPr sz="15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91440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naheim"/>
              <a:buChar char="●"/>
            </a:pPr>
            <a:r>
              <a:rPr lang="en" sz="1500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rPr>
              <a:t>DASHBOARDS to analyze risk factors and mitigation measures</a:t>
            </a:r>
            <a:endParaRPr sz="1500">
              <a:solidFill>
                <a:schemeClr val="dk2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7975" y="1345650"/>
            <a:ext cx="2675927" cy="167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0675" y="2965150"/>
            <a:ext cx="1906824" cy="211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8050" y="796302"/>
            <a:ext cx="1697225" cy="188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3875" y="2795250"/>
            <a:ext cx="1961150" cy="217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2" y="1345662"/>
            <a:ext cx="2632650" cy="1977076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99"/>
          <p:cNvSpPr txBox="1">
            <a:spLocks noGrp="1"/>
          </p:cNvSpPr>
          <p:nvPr>
            <p:ph type="title" idx="4294967295"/>
          </p:nvPr>
        </p:nvSpPr>
        <p:spPr>
          <a:xfrm>
            <a:off x="1783950" y="339275"/>
            <a:ext cx="5576100" cy="1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omfortaa SemiBold"/>
                <a:ea typeface="Comfortaa SemiBold"/>
                <a:cs typeface="Comfortaa SemiBold"/>
                <a:sym typeface="Comfortaa SemiBold"/>
              </a:rPr>
              <a:t>Symposium on Building Flood Resiliency in WV Communities</a:t>
            </a:r>
            <a:endParaRPr sz="26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Watery Shapes Style MK Campaign by Slidesgo">
  <a:themeElements>
    <a:clrScheme name="Simple Light">
      <a:dk1>
        <a:srgbClr val="091D31"/>
      </a:dk1>
      <a:lt1>
        <a:srgbClr val="FFFFFF"/>
      </a:lt1>
      <a:dk2>
        <a:srgbClr val="336E94"/>
      </a:dk2>
      <a:lt2>
        <a:srgbClr val="9ED2F2"/>
      </a:lt2>
      <a:accent1>
        <a:srgbClr val="46A9E7"/>
      </a:accent1>
      <a:accent2>
        <a:srgbClr val="C1E7FF"/>
      </a:accent2>
      <a:accent3>
        <a:srgbClr val="BCDFF6"/>
      </a:accent3>
      <a:accent4>
        <a:srgbClr val="E6F5FF"/>
      </a:accent4>
      <a:accent5>
        <a:srgbClr val="0097A7"/>
      </a:accent5>
      <a:accent6>
        <a:srgbClr val="FFFFFF"/>
      </a:accent6>
      <a:hlink>
        <a:srgbClr val="091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Watery Shapes Style MK Campaign by Slidesgo">
  <a:themeElements>
    <a:clrScheme name="Simple Light">
      <a:dk1>
        <a:srgbClr val="091D31"/>
      </a:dk1>
      <a:lt1>
        <a:srgbClr val="FFFFFF"/>
      </a:lt1>
      <a:dk2>
        <a:srgbClr val="336E94"/>
      </a:dk2>
      <a:lt2>
        <a:srgbClr val="9ED2F2"/>
      </a:lt2>
      <a:accent1>
        <a:srgbClr val="46A9E7"/>
      </a:accent1>
      <a:accent2>
        <a:srgbClr val="C1E7FF"/>
      </a:accent2>
      <a:accent3>
        <a:srgbClr val="BCDFF6"/>
      </a:accent3>
      <a:accent4>
        <a:srgbClr val="E6F5FF"/>
      </a:accent4>
      <a:accent5>
        <a:srgbClr val="0097A7"/>
      </a:accent5>
      <a:accent6>
        <a:srgbClr val="FFFFFF"/>
      </a:accent6>
      <a:hlink>
        <a:srgbClr val="091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Watery Shapes Style MK Campaign by Slidesgo">
  <a:themeElements>
    <a:clrScheme name="Simple Light">
      <a:dk1>
        <a:srgbClr val="091D31"/>
      </a:dk1>
      <a:lt1>
        <a:srgbClr val="FFFFFF"/>
      </a:lt1>
      <a:dk2>
        <a:srgbClr val="336E94"/>
      </a:dk2>
      <a:lt2>
        <a:srgbClr val="9ED2F2"/>
      </a:lt2>
      <a:accent1>
        <a:srgbClr val="46A9E7"/>
      </a:accent1>
      <a:accent2>
        <a:srgbClr val="C1E7FF"/>
      </a:accent2>
      <a:accent3>
        <a:srgbClr val="BCDFF6"/>
      </a:accent3>
      <a:accent4>
        <a:srgbClr val="E6F5FF"/>
      </a:accent4>
      <a:accent5>
        <a:srgbClr val="0097A7"/>
      </a:accent5>
      <a:accent6>
        <a:srgbClr val="FFFFFF"/>
      </a:accent6>
      <a:hlink>
        <a:srgbClr val="091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Macintosh PowerPoint</Application>
  <PresentationFormat>On-screen Show (16:9)</PresentationFormat>
  <Paragraphs>80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Anaheim</vt:lpstr>
      <vt:lpstr>Comfortaa SemiBold</vt:lpstr>
      <vt:lpstr>Arial</vt:lpstr>
      <vt:lpstr>Georgia</vt:lpstr>
      <vt:lpstr>Bebas Neue</vt:lpstr>
      <vt:lpstr>Comfortaa</vt:lpstr>
      <vt:lpstr>Simple Watery Shapes Style MK Campaign by Slidesgo</vt:lpstr>
      <vt:lpstr>Simple Watery Shapes Style MK Campaign by Slidesgo</vt:lpstr>
      <vt:lpstr>Simple Watery Shapes Style MK Campaign by Slidesgo</vt:lpstr>
      <vt:lpstr>The West Virginia Flood Resiliency Framework  (WVFRF)  September 25, 2024 WV VOAD Conference  Jamie Shinn, PhD SUNY College of Environmental Science &amp; Forestry (ESF)</vt:lpstr>
      <vt:lpstr>The Research Team</vt:lpstr>
      <vt:lpstr>PowerPoint Presentation</vt:lpstr>
      <vt:lpstr>Stage 1 Award: Lessons Learned from 2016 Flood in Greenbrier County (2022-2023)</vt:lpstr>
      <vt:lpstr>Stage 2 Award: Creating the WVFRF</vt:lpstr>
      <vt:lpstr>PowerPoint Presentation</vt:lpstr>
      <vt:lpstr>WV Survey on Flood Recovery &amp; Preparation </vt:lpstr>
      <vt:lpstr>WV Risk Explorer</vt:lpstr>
      <vt:lpstr>Symposium on Building Flood Resiliency in WV Communities </vt:lpstr>
      <vt:lpstr>Symposium Goals</vt:lpstr>
      <vt:lpstr>Best Practices Guide for Disaster Preparation and Flood Response (In Production)</vt:lpstr>
      <vt:lpstr>Next steps: </vt:lpstr>
      <vt:lpstr>Thank you &amp;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Jamie Shinn</cp:lastModifiedBy>
  <cp:revision>1</cp:revision>
  <dcterms:modified xsi:type="dcterms:W3CDTF">2024-09-26T19:19:20Z</dcterms:modified>
</cp:coreProperties>
</file>