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23"/>
  </p:notesMasterIdLst>
  <p:sldIdLst>
    <p:sldId id="20643" r:id="rId2"/>
    <p:sldId id="442" r:id="rId3"/>
    <p:sldId id="344" r:id="rId4"/>
    <p:sldId id="447" r:id="rId5"/>
    <p:sldId id="441" r:id="rId6"/>
    <p:sldId id="20641" r:id="rId7"/>
    <p:sldId id="450" r:id="rId8"/>
    <p:sldId id="478" r:id="rId9"/>
    <p:sldId id="459" r:id="rId10"/>
    <p:sldId id="20648" r:id="rId11"/>
    <p:sldId id="20649" r:id="rId12"/>
    <p:sldId id="20639" r:id="rId13"/>
    <p:sldId id="20650" r:id="rId14"/>
    <p:sldId id="20651" r:id="rId15"/>
    <p:sldId id="20642" r:id="rId16"/>
    <p:sldId id="20652" r:id="rId17"/>
    <p:sldId id="20644" r:id="rId18"/>
    <p:sldId id="20647" r:id="rId19"/>
    <p:sldId id="20654" r:id="rId20"/>
    <p:sldId id="20653" r:id="rId21"/>
    <p:sldId id="25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2"/>
    <p:restoredTop sz="80781"/>
  </p:normalViewPr>
  <p:slideViewPr>
    <p:cSldViewPr snapToGrid="0">
      <p:cViewPr varScale="1">
        <p:scale>
          <a:sx n="88" d="100"/>
          <a:sy n="88" d="100"/>
        </p:scale>
        <p:origin x="1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901525-7186-4D88-9286-7E3E459D12EE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</dgm:pt>
    <dgm:pt modelId="{6469BE04-6EC7-40D8-8392-ADD0443504F9}">
      <dgm:prSet phldrT="[Text]"/>
      <dgm:spPr/>
      <dgm:t>
        <a:bodyPr/>
        <a:lstStyle/>
        <a:p>
          <a:r>
            <a:rPr lang="en-US">
              <a:latin typeface="Franklin Gothic Heavy"/>
            </a:rPr>
            <a:t>2000’s</a:t>
          </a:r>
          <a:endParaRPr lang="en-US"/>
        </a:p>
      </dgm:t>
    </dgm:pt>
    <dgm:pt modelId="{70FDABF5-C7C2-43B1-A1AC-0F27683E1A8E}" type="parTrans" cxnId="{6168838E-74B3-4D5B-B021-04DA70BBF855}">
      <dgm:prSet/>
      <dgm:spPr/>
      <dgm:t>
        <a:bodyPr/>
        <a:lstStyle/>
        <a:p>
          <a:endParaRPr lang="en-US"/>
        </a:p>
      </dgm:t>
    </dgm:pt>
    <dgm:pt modelId="{05CEFED9-EA5F-4BA0-84A7-FBD091087FB0}" type="sibTrans" cxnId="{6168838E-74B3-4D5B-B021-04DA70BBF855}">
      <dgm:prSet/>
      <dgm:spPr/>
      <dgm:t>
        <a:bodyPr/>
        <a:lstStyle/>
        <a:p>
          <a:endParaRPr lang="en-US"/>
        </a:p>
      </dgm:t>
    </dgm:pt>
    <dgm:pt modelId="{B1BD1A23-F49A-43C9-9C40-2401CA26FEDE}">
      <dgm:prSet phldrT="[Text]"/>
      <dgm:spPr/>
      <dgm:t>
        <a:bodyPr/>
        <a:lstStyle/>
        <a:p>
          <a:r>
            <a:rPr lang="en-US" dirty="0">
              <a:latin typeface="Franklin Gothic Heavy"/>
            </a:rPr>
            <a:t>2020</a:t>
          </a:r>
          <a:endParaRPr lang="en-US" dirty="0"/>
        </a:p>
      </dgm:t>
    </dgm:pt>
    <dgm:pt modelId="{DB7A2729-5EAB-44F4-A333-1B1AF4F36834}" type="parTrans" cxnId="{9857E7B4-59DF-40B7-BECF-65ADD3452165}">
      <dgm:prSet/>
      <dgm:spPr/>
      <dgm:t>
        <a:bodyPr/>
        <a:lstStyle/>
        <a:p>
          <a:endParaRPr lang="en-US"/>
        </a:p>
      </dgm:t>
    </dgm:pt>
    <dgm:pt modelId="{E2C2D70F-56B6-4664-A9E8-D408AC196F8B}" type="sibTrans" cxnId="{9857E7B4-59DF-40B7-BECF-65ADD3452165}">
      <dgm:prSet/>
      <dgm:spPr/>
      <dgm:t>
        <a:bodyPr/>
        <a:lstStyle/>
        <a:p>
          <a:endParaRPr lang="en-US"/>
        </a:p>
      </dgm:t>
    </dgm:pt>
    <dgm:pt modelId="{8767DE16-E847-4284-9583-D0B53A23943D}">
      <dgm:prSet phldrT="[Text]"/>
      <dgm:spPr/>
      <dgm:t>
        <a:bodyPr/>
        <a:lstStyle/>
        <a:p>
          <a:r>
            <a:rPr lang="en-US" dirty="0">
              <a:latin typeface="Franklin Gothic Heavy"/>
            </a:rPr>
            <a:t>2010’s</a:t>
          </a:r>
          <a:endParaRPr lang="en-US" dirty="0"/>
        </a:p>
      </dgm:t>
    </dgm:pt>
    <dgm:pt modelId="{53E5C2A5-F615-4D3C-98C6-64EC34BAC02C}" type="parTrans" cxnId="{96C9E9CD-03C1-48E3-94E3-2693F5931517}">
      <dgm:prSet/>
      <dgm:spPr/>
      <dgm:t>
        <a:bodyPr/>
        <a:lstStyle/>
        <a:p>
          <a:endParaRPr lang="en-US"/>
        </a:p>
      </dgm:t>
    </dgm:pt>
    <dgm:pt modelId="{D632076F-F650-4EFE-B208-B4C55FECA8A6}" type="sibTrans" cxnId="{96C9E9CD-03C1-48E3-94E3-2693F5931517}">
      <dgm:prSet/>
      <dgm:spPr/>
      <dgm:t>
        <a:bodyPr/>
        <a:lstStyle/>
        <a:p>
          <a:endParaRPr lang="en-US"/>
        </a:p>
      </dgm:t>
    </dgm:pt>
    <dgm:pt modelId="{A5D714BC-ADBB-4FC7-90EF-E409A8298CE7}">
      <dgm:prSet phldr="0"/>
      <dgm:spPr/>
      <dgm:t>
        <a:bodyPr/>
        <a:lstStyle/>
        <a:p>
          <a:pPr rtl="0"/>
          <a:r>
            <a:rPr lang="en-US">
              <a:latin typeface="Franklin Gothic Heavy"/>
            </a:rPr>
            <a:t>1980's</a:t>
          </a:r>
        </a:p>
      </dgm:t>
    </dgm:pt>
    <dgm:pt modelId="{3E2EABAB-CDD7-435B-A71A-7AAB1C646231}" type="parTrans" cxnId="{ED7A4C6B-C1A9-4CCD-B1D6-987BABCC9593}">
      <dgm:prSet/>
      <dgm:spPr/>
      <dgm:t>
        <a:bodyPr/>
        <a:lstStyle/>
        <a:p>
          <a:endParaRPr lang="en-US"/>
        </a:p>
      </dgm:t>
    </dgm:pt>
    <dgm:pt modelId="{822934AF-F16B-4996-880F-DF726CC8B2C3}" type="sibTrans" cxnId="{ED7A4C6B-C1A9-4CCD-B1D6-987BABCC9593}">
      <dgm:prSet/>
      <dgm:spPr/>
      <dgm:t>
        <a:bodyPr/>
        <a:lstStyle/>
        <a:p>
          <a:endParaRPr lang="en-US"/>
        </a:p>
      </dgm:t>
    </dgm:pt>
    <dgm:pt modelId="{E24C5304-F469-432C-ADA6-ADBC3BF5360C}">
      <dgm:prSet phldr="0"/>
      <dgm:spPr/>
      <dgm:t>
        <a:bodyPr/>
        <a:lstStyle/>
        <a:p>
          <a:pPr rtl="0"/>
          <a:r>
            <a:rPr lang="en-US">
              <a:latin typeface="Franklin Gothic Heavy"/>
            </a:rPr>
            <a:t>1990's</a:t>
          </a:r>
        </a:p>
      </dgm:t>
    </dgm:pt>
    <dgm:pt modelId="{BD65BE44-0FA1-4333-AF8F-F8CA3A079951}" type="parTrans" cxnId="{8F4E36C2-5EFE-4A59-8922-BFB5B1165B11}">
      <dgm:prSet/>
      <dgm:spPr/>
      <dgm:t>
        <a:bodyPr/>
        <a:lstStyle/>
        <a:p>
          <a:endParaRPr lang="en-US"/>
        </a:p>
      </dgm:t>
    </dgm:pt>
    <dgm:pt modelId="{6897B652-745B-450C-B1DC-AFD5B7F824FF}" type="sibTrans" cxnId="{8F4E36C2-5EFE-4A59-8922-BFB5B1165B11}">
      <dgm:prSet/>
      <dgm:spPr/>
      <dgm:t>
        <a:bodyPr/>
        <a:lstStyle/>
        <a:p>
          <a:endParaRPr lang="en-US"/>
        </a:p>
      </dgm:t>
    </dgm:pt>
    <dgm:pt modelId="{3EF55860-933D-4971-B518-427079638EB5}" type="pres">
      <dgm:prSet presAssocID="{3C901525-7186-4D88-9286-7E3E459D12EE}" presName="Name0" presStyleCnt="0">
        <dgm:presLayoutVars>
          <dgm:dir/>
          <dgm:animLvl val="lvl"/>
          <dgm:resizeHandles val="exact"/>
        </dgm:presLayoutVars>
      </dgm:prSet>
      <dgm:spPr/>
    </dgm:pt>
    <dgm:pt modelId="{B645D2BD-FCDE-436E-9E87-82FECFE006D8}" type="pres">
      <dgm:prSet presAssocID="{A5D714BC-ADBB-4FC7-90EF-E409A8298CE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B42C7B4B-3C84-4D49-BBE5-BDBBF9002299}" type="pres">
      <dgm:prSet presAssocID="{822934AF-F16B-4996-880F-DF726CC8B2C3}" presName="parTxOnlySpace" presStyleCnt="0"/>
      <dgm:spPr/>
    </dgm:pt>
    <dgm:pt modelId="{3BE4C53D-D5E3-4330-A1D0-0E98CC6666AA}" type="pres">
      <dgm:prSet presAssocID="{E24C5304-F469-432C-ADA6-ADBC3BF5360C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FA67BFA-742B-409C-B5EB-68B3992038EC}" type="pres">
      <dgm:prSet presAssocID="{6897B652-745B-450C-B1DC-AFD5B7F824FF}" presName="parTxOnlySpace" presStyleCnt="0"/>
      <dgm:spPr/>
    </dgm:pt>
    <dgm:pt modelId="{9DF7BE5C-99A0-4A9B-84D1-B785ABF28510}" type="pres">
      <dgm:prSet presAssocID="{6469BE04-6EC7-40D8-8392-ADD0443504F9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B96174ED-59D4-4A0E-8FB5-6A8C67740E06}" type="pres">
      <dgm:prSet presAssocID="{05CEFED9-EA5F-4BA0-84A7-FBD091087FB0}" presName="parTxOnlySpace" presStyleCnt="0"/>
      <dgm:spPr/>
    </dgm:pt>
    <dgm:pt modelId="{D3CCC2F2-75A3-40B9-A71F-0CC55384D6C3}" type="pres">
      <dgm:prSet presAssocID="{8767DE16-E847-4284-9583-D0B53A23943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767001A-A3FA-4025-ABDE-BA3A0628C00C}" type="pres">
      <dgm:prSet presAssocID="{D632076F-F650-4EFE-B208-B4C55FECA8A6}" presName="parTxOnlySpace" presStyleCnt="0"/>
      <dgm:spPr/>
    </dgm:pt>
    <dgm:pt modelId="{538B5A28-4A49-4D5D-9784-6B8E53CC6866}" type="pres">
      <dgm:prSet presAssocID="{B1BD1A23-F49A-43C9-9C40-2401CA26FED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99DE2208-83A7-41A0-8DEF-B07D4D23667E}" type="presOf" srcId="{8767DE16-E847-4284-9583-D0B53A23943D}" destId="{D3CCC2F2-75A3-40B9-A71F-0CC55384D6C3}" srcOrd="0" destOrd="0" presId="urn:microsoft.com/office/officeart/2005/8/layout/chevron1"/>
    <dgm:cxn modelId="{97EBF60C-7B71-EE4B-8A93-AE84A9865ADF}" type="presOf" srcId="{3C901525-7186-4D88-9286-7E3E459D12EE}" destId="{3EF55860-933D-4971-B518-427079638EB5}" srcOrd="0" destOrd="0" presId="urn:microsoft.com/office/officeart/2005/8/layout/chevron1"/>
    <dgm:cxn modelId="{C2AA412E-A158-474E-9BA1-AF010799A219}" type="presOf" srcId="{B1BD1A23-F49A-43C9-9C40-2401CA26FEDE}" destId="{538B5A28-4A49-4D5D-9784-6B8E53CC6866}" srcOrd="0" destOrd="0" presId="urn:microsoft.com/office/officeart/2005/8/layout/chevron1"/>
    <dgm:cxn modelId="{ED7A4C6B-C1A9-4CCD-B1D6-987BABCC9593}" srcId="{3C901525-7186-4D88-9286-7E3E459D12EE}" destId="{A5D714BC-ADBB-4FC7-90EF-E409A8298CE7}" srcOrd="0" destOrd="0" parTransId="{3E2EABAB-CDD7-435B-A71A-7AAB1C646231}" sibTransId="{822934AF-F16B-4996-880F-DF726CC8B2C3}"/>
    <dgm:cxn modelId="{DA8E227D-23C7-4A0D-B352-8C7830B9E56E}" type="presOf" srcId="{A5D714BC-ADBB-4FC7-90EF-E409A8298CE7}" destId="{B645D2BD-FCDE-436E-9E87-82FECFE006D8}" srcOrd="0" destOrd="0" presId="urn:microsoft.com/office/officeart/2005/8/layout/chevron1"/>
    <dgm:cxn modelId="{6168838E-74B3-4D5B-B021-04DA70BBF855}" srcId="{3C901525-7186-4D88-9286-7E3E459D12EE}" destId="{6469BE04-6EC7-40D8-8392-ADD0443504F9}" srcOrd="2" destOrd="0" parTransId="{70FDABF5-C7C2-43B1-A1AC-0F27683E1A8E}" sibTransId="{05CEFED9-EA5F-4BA0-84A7-FBD091087FB0}"/>
    <dgm:cxn modelId="{9857E7B4-59DF-40B7-BECF-65ADD3452165}" srcId="{3C901525-7186-4D88-9286-7E3E459D12EE}" destId="{B1BD1A23-F49A-43C9-9C40-2401CA26FEDE}" srcOrd="4" destOrd="0" parTransId="{DB7A2729-5EAB-44F4-A333-1B1AF4F36834}" sibTransId="{E2C2D70F-56B6-4664-A9E8-D408AC196F8B}"/>
    <dgm:cxn modelId="{BD58F3B8-4792-4402-8298-02EB55B99BC3}" type="presOf" srcId="{E24C5304-F469-432C-ADA6-ADBC3BF5360C}" destId="{3BE4C53D-D5E3-4330-A1D0-0E98CC6666AA}" srcOrd="0" destOrd="0" presId="urn:microsoft.com/office/officeart/2005/8/layout/chevron1"/>
    <dgm:cxn modelId="{8F4E36C2-5EFE-4A59-8922-BFB5B1165B11}" srcId="{3C901525-7186-4D88-9286-7E3E459D12EE}" destId="{E24C5304-F469-432C-ADA6-ADBC3BF5360C}" srcOrd="1" destOrd="0" parTransId="{BD65BE44-0FA1-4333-AF8F-F8CA3A079951}" sibTransId="{6897B652-745B-450C-B1DC-AFD5B7F824FF}"/>
    <dgm:cxn modelId="{96C9E9CD-03C1-48E3-94E3-2693F5931517}" srcId="{3C901525-7186-4D88-9286-7E3E459D12EE}" destId="{8767DE16-E847-4284-9583-D0B53A23943D}" srcOrd="3" destOrd="0" parTransId="{53E5C2A5-F615-4D3C-98C6-64EC34BAC02C}" sibTransId="{D632076F-F650-4EFE-B208-B4C55FECA8A6}"/>
    <dgm:cxn modelId="{C14E1AD0-42B7-43D6-AE5D-77AC0AB5A8B6}" type="presOf" srcId="{6469BE04-6EC7-40D8-8392-ADD0443504F9}" destId="{9DF7BE5C-99A0-4A9B-84D1-B785ABF28510}" srcOrd="0" destOrd="0" presId="urn:microsoft.com/office/officeart/2005/8/layout/chevron1"/>
    <dgm:cxn modelId="{A006599A-D3E7-4353-BCDD-A7FE103A0B09}" type="presParOf" srcId="{3EF55860-933D-4971-B518-427079638EB5}" destId="{B645D2BD-FCDE-436E-9E87-82FECFE006D8}" srcOrd="0" destOrd="0" presId="urn:microsoft.com/office/officeart/2005/8/layout/chevron1"/>
    <dgm:cxn modelId="{BD1E7EEC-0FCA-4786-85C9-A89581467B21}" type="presParOf" srcId="{3EF55860-933D-4971-B518-427079638EB5}" destId="{B42C7B4B-3C84-4D49-BBE5-BDBBF9002299}" srcOrd="1" destOrd="0" presId="urn:microsoft.com/office/officeart/2005/8/layout/chevron1"/>
    <dgm:cxn modelId="{5942258B-1952-4C4C-AD70-31113AAA1E58}" type="presParOf" srcId="{3EF55860-933D-4971-B518-427079638EB5}" destId="{3BE4C53D-D5E3-4330-A1D0-0E98CC6666AA}" srcOrd="2" destOrd="0" presId="urn:microsoft.com/office/officeart/2005/8/layout/chevron1"/>
    <dgm:cxn modelId="{C6647FCD-D7FC-43F8-AC0C-8BDD4F036288}" type="presParOf" srcId="{3EF55860-933D-4971-B518-427079638EB5}" destId="{0FA67BFA-742B-409C-B5EB-68B3992038EC}" srcOrd="3" destOrd="0" presId="urn:microsoft.com/office/officeart/2005/8/layout/chevron1"/>
    <dgm:cxn modelId="{9CFFED9E-9CE2-40C2-9537-0991CA7E9FE8}" type="presParOf" srcId="{3EF55860-933D-4971-B518-427079638EB5}" destId="{9DF7BE5C-99A0-4A9B-84D1-B785ABF28510}" srcOrd="4" destOrd="0" presId="urn:microsoft.com/office/officeart/2005/8/layout/chevron1"/>
    <dgm:cxn modelId="{B56D23E1-B6EB-4FE7-A63F-C05799BA3AF5}" type="presParOf" srcId="{3EF55860-933D-4971-B518-427079638EB5}" destId="{B96174ED-59D4-4A0E-8FB5-6A8C67740E06}" srcOrd="5" destOrd="0" presId="urn:microsoft.com/office/officeart/2005/8/layout/chevron1"/>
    <dgm:cxn modelId="{83218375-6746-4710-B830-B223E968E5B4}" type="presParOf" srcId="{3EF55860-933D-4971-B518-427079638EB5}" destId="{D3CCC2F2-75A3-40B9-A71F-0CC55384D6C3}" srcOrd="6" destOrd="0" presId="urn:microsoft.com/office/officeart/2005/8/layout/chevron1"/>
    <dgm:cxn modelId="{77489C03-3575-4376-AB9E-BB23ADBDA694}" type="presParOf" srcId="{3EF55860-933D-4971-B518-427079638EB5}" destId="{0767001A-A3FA-4025-ABDE-BA3A0628C00C}" srcOrd="7" destOrd="0" presId="urn:microsoft.com/office/officeart/2005/8/layout/chevron1"/>
    <dgm:cxn modelId="{03C747F0-A6A2-4855-B3EA-C1C80BDFAF3E}" type="presParOf" srcId="{3EF55860-933D-4971-B518-427079638EB5}" destId="{538B5A28-4A49-4D5D-9784-6B8E53CC6866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04597C-ED2B-4321-82D1-BF9301CA2477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5F8874B-3A58-4B31-8641-F6C86B7CD7E4}">
      <dgm:prSet phldrT="[Text]" phldr="0"/>
      <dgm:spPr/>
      <dgm:t>
        <a:bodyPr/>
        <a:lstStyle/>
        <a:p>
          <a:pPr rtl="0"/>
          <a:r>
            <a:rPr lang="en-US" dirty="0">
              <a:latin typeface="Corbel"/>
            </a:rPr>
            <a:t> WORKS TO UPDATE THE NETWORK ON ORGANIZATIONAL DISASTER PROGRAMMING</a:t>
          </a:r>
        </a:p>
      </dgm:t>
    </dgm:pt>
    <dgm:pt modelId="{7A1BE903-DCA0-40AE-93A8-6B9580CAA754}" type="parTrans" cxnId="{A37D67A7-CCA5-4ECB-9AC1-F90DD9CD272C}">
      <dgm:prSet/>
      <dgm:spPr/>
      <dgm:t>
        <a:bodyPr/>
        <a:lstStyle/>
        <a:p>
          <a:endParaRPr lang="en-US"/>
        </a:p>
      </dgm:t>
    </dgm:pt>
    <dgm:pt modelId="{2F9675FD-9CF8-417D-A864-BBF36C67C150}" type="sibTrans" cxnId="{A37D67A7-CCA5-4ECB-9AC1-F90DD9CD272C}">
      <dgm:prSet/>
      <dgm:spPr/>
      <dgm:t>
        <a:bodyPr/>
        <a:lstStyle/>
        <a:p>
          <a:endParaRPr lang="en-US"/>
        </a:p>
      </dgm:t>
    </dgm:pt>
    <dgm:pt modelId="{7CA8A92B-12AC-4CCA-A956-E97801864E6A}">
      <dgm:prSet phldrT="[Text]" phldr="0"/>
      <dgm:spPr/>
      <dgm:t>
        <a:bodyPr/>
        <a:lstStyle/>
        <a:p>
          <a:pPr rtl="0"/>
          <a:r>
            <a:rPr lang="en-US" dirty="0">
              <a:latin typeface="Corbel"/>
            </a:rPr>
            <a:t>ANNUAL DUES &amp; COMPLETE TRIENNIAL &amp; ORG. UPDATES </a:t>
          </a:r>
          <a:endParaRPr lang="en-US" dirty="0"/>
        </a:p>
      </dgm:t>
    </dgm:pt>
    <dgm:pt modelId="{86C1FA8A-6F90-45AC-84BA-2A6D66F06D6B}" type="parTrans" cxnId="{EB317E8D-0800-4141-84B8-448DA04BB0E8}">
      <dgm:prSet/>
      <dgm:spPr/>
      <dgm:t>
        <a:bodyPr/>
        <a:lstStyle/>
        <a:p>
          <a:endParaRPr lang="en-US"/>
        </a:p>
      </dgm:t>
    </dgm:pt>
    <dgm:pt modelId="{4CB4A87D-EC73-410E-8282-A890A4A5B434}" type="sibTrans" cxnId="{EB317E8D-0800-4141-84B8-448DA04BB0E8}">
      <dgm:prSet/>
      <dgm:spPr/>
      <dgm:t>
        <a:bodyPr/>
        <a:lstStyle/>
        <a:p>
          <a:endParaRPr lang="en-US"/>
        </a:p>
      </dgm:t>
    </dgm:pt>
    <dgm:pt modelId="{CABEB034-6AA2-4772-A32F-31F9D7196D39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PRACTICE 4C'S DURING BLUE &amp; GRAY SKIES</a:t>
          </a:r>
        </a:p>
      </dgm:t>
    </dgm:pt>
    <dgm:pt modelId="{67ACA82A-F17A-4693-89FB-312DB90A7089}" type="parTrans" cxnId="{75D06B01-EB10-4A11-B5D0-02D94851BAA8}">
      <dgm:prSet/>
      <dgm:spPr/>
      <dgm:t>
        <a:bodyPr/>
        <a:lstStyle/>
        <a:p>
          <a:endParaRPr lang="en-US"/>
        </a:p>
      </dgm:t>
    </dgm:pt>
    <dgm:pt modelId="{CCB3944C-B5D0-4F39-9D86-50FF7BF4184C}" type="sibTrans" cxnId="{75D06B01-EB10-4A11-B5D0-02D94851BAA8}">
      <dgm:prSet/>
      <dgm:spPr/>
      <dgm:t>
        <a:bodyPr/>
        <a:lstStyle/>
        <a:p>
          <a:endParaRPr lang="en-US"/>
        </a:p>
      </dgm:t>
    </dgm:pt>
    <dgm:pt modelId="{F7E92D3E-8425-46BE-8B44-453C304C1917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PROVIDE REPRESENTATION DURING FALL MEMBERS MEETING &amp; NATIONAL VOAD CONFERENCE</a:t>
          </a:r>
          <a:endParaRPr lang="en-US" dirty="0"/>
        </a:p>
      </dgm:t>
    </dgm:pt>
    <dgm:pt modelId="{AE76764B-7022-4B33-A925-CAC86862CFA1}" type="parTrans" cxnId="{2D820230-5DBB-4ED4-A7D9-CBF669CE32B0}">
      <dgm:prSet/>
      <dgm:spPr/>
      <dgm:t>
        <a:bodyPr/>
        <a:lstStyle/>
        <a:p>
          <a:endParaRPr lang="en-US"/>
        </a:p>
      </dgm:t>
    </dgm:pt>
    <dgm:pt modelId="{CE2C0648-F3AB-4A4D-BC7D-0DE4671FF3D2}" type="sibTrans" cxnId="{2D820230-5DBB-4ED4-A7D9-CBF669CE32B0}">
      <dgm:prSet/>
      <dgm:spPr/>
      <dgm:t>
        <a:bodyPr/>
        <a:lstStyle/>
        <a:p>
          <a:endParaRPr lang="en-US"/>
        </a:p>
      </dgm:t>
    </dgm:pt>
    <dgm:pt modelId="{A84EB725-493A-4199-8AD5-EE864EA3C7FC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UPHOLD MEMBER AGREEMENT PROVISIONS</a:t>
          </a:r>
        </a:p>
      </dgm:t>
    </dgm:pt>
    <dgm:pt modelId="{B7E93EA0-F99A-43AA-A3FF-E234D7CF0AA9}" type="parTrans" cxnId="{3F928E00-5FD5-481C-8591-7C295C2E0DE4}">
      <dgm:prSet/>
      <dgm:spPr/>
      <dgm:t>
        <a:bodyPr/>
        <a:lstStyle/>
        <a:p>
          <a:endParaRPr lang="en-US"/>
        </a:p>
      </dgm:t>
    </dgm:pt>
    <dgm:pt modelId="{500954E2-7AB7-458A-A196-B84326559786}" type="sibTrans" cxnId="{3F928E00-5FD5-481C-8591-7C295C2E0DE4}">
      <dgm:prSet/>
      <dgm:spPr/>
      <dgm:t>
        <a:bodyPr/>
        <a:lstStyle/>
        <a:p>
          <a:endParaRPr lang="en-US"/>
        </a:p>
      </dgm:t>
    </dgm:pt>
    <dgm:pt modelId="{DCC49899-C531-4DFB-8794-F38AF2DCEFE6}" type="pres">
      <dgm:prSet presAssocID="{C804597C-ED2B-4321-82D1-BF9301CA2477}" presName="linear" presStyleCnt="0">
        <dgm:presLayoutVars>
          <dgm:animLvl val="lvl"/>
          <dgm:resizeHandles val="exact"/>
        </dgm:presLayoutVars>
      </dgm:prSet>
      <dgm:spPr/>
    </dgm:pt>
    <dgm:pt modelId="{177C90E5-029F-40EB-A17E-6DC2B235CCA2}" type="pres">
      <dgm:prSet presAssocID="{D5F8874B-3A58-4B31-8641-F6C86B7CD7E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4E19EDA-595E-4124-891F-1DE204C2A680}" type="pres">
      <dgm:prSet presAssocID="{2F9675FD-9CF8-417D-A864-BBF36C67C150}" presName="spacer" presStyleCnt="0"/>
      <dgm:spPr/>
    </dgm:pt>
    <dgm:pt modelId="{1B0A4D78-5DBE-45EF-AFE9-47DCAF05FDBA}" type="pres">
      <dgm:prSet presAssocID="{CABEB034-6AA2-4772-A32F-31F9D7196D3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A871827-61F6-4520-90D8-E678B9C8B187}" type="pres">
      <dgm:prSet presAssocID="{CCB3944C-B5D0-4F39-9D86-50FF7BF4184C}" presName="spacer" presStyleCnt="0"/>
      <dgm:spPr/>
    </dgm:pt>
    <dgm:pt modelId="{BAC32763-A90D-4B2F-A05E-426923D3C437}" type="pres">
      <dgm:prSet presAssocID="{F7E92D3E-8425-46BE-8B44-453C304C191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0056E29-3783-47B8-A204-1B15FB99CAFF}" type="pres">
      <dgm:prSet presAssocID="{CE2C0648-F3AB-4A4D-BC7D-0DE4671FF3D2}" presName="spacer" presStyleCnt="0"/>
      <dgm:spPr/>
    </dgm:pt>
    <dgm:pt modelId="{C674C395-687E-4983-91FE-F79EA06D4B59}" type="pres">
      <dgm:prSet presAssocID="{7CA8A92B-12AC-4CCA-A956-E97801864E6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A518F1B-801E-4AA7-B5DD-A803097EEEF1}" type="pres">
      <dgm:prSet presAssocID="{4CB4A87D-EC73-410E-8282-A890A4A5B434}" presName="spacer" presStyleCnt="0"/>
      <dgm:spPr/>
    </dgm:pt>
    <dgm:pt modelId="{498AA058-6E0C-41D4-8F89-67D439AE6B29}" type="pres">
      <dgm:prSet presAssocID="{A84EB725-493A-4199-8AD5-EE864EA3C7F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F928E00-5FD5-481C-8591-7C295C2E0DE4}" srcId="{C804597C-ED2B-4321-82D1-BF9301CA2477}" destId="{A84EB725-493A-4199-8AD5-EE864EA3C7FC}" srcOrd="4" destOrd="0" parTransId="{B7E93EA0-F99A-43AA-A3FF-E234D7CF0AA9}" sibTransId="{500954E2-7AB7-458A-A196-B84326559786}"/>
    <dgm:cxn modelId="{75D06B01-EB10-4A11-B5D0-02D94851BAA8}" srcId="{C804597C-ED2B-4321-82D1-BF9301CA2477}" destId="{CABEB034-6AA2-4772-A32F-31F9D7196D39}" srcOrd="1" destOrd="0" parTransId="{67ACA82A-F17A-4693-89FB-312DB90A7089}" sibTransId="{CCB3944C-B5D0-4F39-9D86-50FF7BF4184C}"/>
    <dgm:cxn modelId="{E739C906-7711-4C00-8C73-073C0621DE16}" type="presOf" srcId="{CABEB034-6AA2-4772-A32F-31F9D7196D39}" destId="{1B0A4D78-5DBE-45EF-AFE9-47DCAF05FDBA}" srcOrd="0" destOrd="0" presId="urn:microsoft.com/office/officeart/2005/8/layout/vList2"/>
    <dgm:cxn modelId="{42A20723-AFAB-41B8-8714-104D818BAB20}" type="presOf" srcId="{7CA8A92B-12AC-4CCA-A956-E97801864E6A}" destId="{C674C395-687E-4983-91FE-F79EA06D4B59}" srcOrd="0" destOrd="0" presId="urn:microsoft.com/office/officeart/2005/8/layout/vList2"/>
    <dgm:cxn modelId="{2D820230-5DBB-4ED4-A7D9-CBF669CE32B0}" srcId="{C804597C-ED2B-4321-82D1-BF9301CA2477}" destId="{F7E92D3E-8425-46BE-8B44-453C304C1917}" srcOrd="2" destOrd="0" parTransId="{AE76764B-7022-4B33-A925-CAC86862CFA1}" sibTransId="{CE2C0648-F3AB-4A4D-BC7D-0DE4671FF3D2}"/>
    <dgm:cxn modelId="{AC999360-F38C-4C14-B888-F1D671C31125}" type="presOf" srcId="{D5F8874B-3A58-4B31-8641-F6C86B7CD7E4}" destId="{177C90E5-029F-40EB-A17E-6DC2B235CCA2}" srcOrd="0" destOrd="0" presId="urn:microsoft.com/office/officeart/2005/8/layout/vList2"/>
    <dgm:cxn modelId="{FBA0F878-F2ED-4EC8-9B36-456AD92BEA38}" type="presOf" srcId="{F7E92D3E-8425-46BE-8B44-453C304C1917}" destId="{BAC32763-A90D-4B2F-A05E-426923D3C437}" srcOrd="0" destOrd="0" presId="urn:microsoft.com/office/officeart/2005/8/layout/vList2"/>
    <dgm:cxn modelId="{EB317E8D-0800-4141-84B8-448DA04BB0E8}" srcId="{C804597C-ED2B-4321-82D1-BF9301CA2477}" destId="{7CA8A92B-12AC-4CCA-A956-E97801864E6A}" srcOrd="3" destOrd="0" parTransId="{86C1FA8A-6F90-45AC-84BA-2A6D66F06D6B}" sibTransId="{4CB4A87D-EC73-410E-8282-A890A4A5B434}"/>
    <dgm:cxn modelId="{A37D67A7-CCA5-4ECB-9AC1-F90DD9CD272C}" srcId="{C804597C-ED2B-4321-82D1-BF9301CA2477}" destId="{D5F8874B-3A58-4B31-8641-F6C86B7CD7E4}" srcOrd="0" destOrd="0" parTransId="{7A1BE903-DCA0-40AE-93A8-6B9580CAA754}" sibTransId="{2F9675FD-9CF8-417D-A864-BBF36C67C150}"/>
    <dgm:cxn modelId="{50F63FBD-98B7-4AEA-AFFF-9367E1E29518}" type="presOf" srcId="{C804597C-ED2B-4321-82D1-BF9301CA2477}" destId="{DCC49899-C531-4DFB-8794-F38AF2DCEFE6}" srcOrd="0" destOrd="0" presId="urn:microsoft.com/office/officeart/2005/8/layout/vList2"/>
    <dgm:cxn modelId="{14316BF2-97D5-4F20-BC27-BF907912CEFF}" type="presOf" srcId="{A84EB725-493A-4199-8AD5-EE864EA3C7FC}" destId="{498AA058-6E0C-41D4-8F89-67D439AE6B29}" srcOrd="0" destOrd="0" presId="urn:microsoft.com/office/officeart/2005/8/layout/vList2"/>
    <dgm:cxn modelId="{1A2D95C7-2C29-49D3-B47F-C49DEF864794}" type="presParOf" srcId="{DCC49899-C531-4DFB-8794-F38AF2DCEFE6}" destId="{177C90E5-029F-40EB-A17E-6DC2B235CCA2}" srcOrd="0" destOrd="0" presId="urn:microsoft.com/office/officeart/2005/8/layout/vList2"/>
    <dgm:cxn modelId="{C0D17538-2E26-476B-BBA1-25622602483A}" type="presParOf" srcId="{DCC49899-C531-4DFB-8794-F38AF2DCEFE6}" destId="{D4E19EDA-595E-4124-891F-1DE204C2A680}" srcOrd="1" destOrd="0" presId="urn:microsoft.com/office/officeart/2005/8/layout/vList2"/>
    <dgm:cxn modelId="{E38499F6-FB0C-4FD3-88BC-A09B6A4A3B4C}" type="presParOf" srcId="{DCC49899-C531-4DFB-8794-F38AF2DCEFE6}" destId="{1B0A4D78-5DBE-45EF-AFE9-47DCAF05FDBA}" srcOrd="2" destOrd="0" presId="urn:microsoft.com/office/officeart/2005/8/layout/vList2"/>
    <dgm:cxn modelId="{8B21B432-7A55-46DF-8298-7342BEE75F30}" type="presParOf" srcId="{DCC49899-C531-4DFB-8794-F38AF2DCEFE6}" destId="{6A871827-61F6-4520-90D8-E678B9C8B187}" srcOrd="3" destOrd="0" presId="urn:microsoft.com/office/officeart/2005/8/layout/vList2"/>
    <dgm:cxn modelId="{F318AE7D-9926-4DE5-AEF9-1B02B7DBCBE7}" type="presParOf" srcId="{DCC49899-C531-4DFB-8794-F38AF2DCEFE6}" destId="{BAC32763-A90D-4B2F-A05E-426923D3C437}" srcOrd="4" destOrd="0" presId="urn:microsoft.com/office/officeart/2005/8/layout/vList2"/>
    <dgm:cxn modelId="{1B665342-0F47-4569-915B-D38AA962F62E}" type="presParOf" srcId="{DCC49899-C531-4DFB-8794-F38AF2DCEFE6}" destId="{90056E29-3783-47B8-A204-1B15FB99CAFF}" srcOrd="5" destOrd="0" presId="urn:microsoft.com/office/officeart/2005/8/layout/vList2"/>
    <dgm:cxn modelId="{3C61C63E-D0CF-49A1-9213-FB8D8AABC524}" type="presParOf" srcId="{DCC49899-C531-4DFB-8794-F38AF2DCEFE6}" destId="{C674C395-687E-4983-91FE-F79EA06D4B59}" srcOrd="6" destOrd="0" presId="urn:microsoft.com/office/officeart/2005/8/layout/vList2"/>
    <dgm:cxn modelId="{0F661F00-FCC0-4B49-A750-FA2389C91BFB}" type="presParOf" srcId="{DCC49899-C531-4DFB-8794-F38AF2DCEFE6}" destId="{5A518F1B-801E-4AA7-B5DD-A803097EEEF1}" srcOrd="7" destOrd="0" presId="urn:microsoft.com/office/officeart/2005/8/layout/vList2"/>
    <dgm:cxn modelId="{D1EB6CA7-2D92-448A-9C53-9ED0B0E90420}" type="presParOf" srcId="{DCC49899-C531-4DFB-8794-F38AF2DCEFE6}" destId="{498AA058-6E0C-41D4-8F89-67D439AE6B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4597C-ED2B-4321-82D1-BF9301CA24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BEB034-6AA2-4772-A32F-31F9D7196D39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DEVELOP PROGRAMMING &amp; PARTNERSHIPS TO BENEFIT NETWORK</a:t>
          </a:r>
        </a:p>
      </dgm:t>
    </dgm:pt>
    <dgm:pt modelId="{67ACA82A-F17A-4693-89FB-312DB90A7089}" type="parTrans" cxnId="{75D06B01-EB10-4A11-B5D0-02D94851BAA8}">
      <dgm:prSet/>
      <dgm:spPr/>
      <dgm:t>
        <a:bodyPr/>
        <a:lstStyle/>
        <a:p>
          <a:endParaRPr lang="en-US"/>
        </a:p>
      </dgm:t>
    </dgm:pt>
    <dgm:pt modelId="{CCB3944C-B5D0-4F39-9D86-50FF7BF4184C}" type="sibTrans" cxnId="{75D06B01-EB10-4A11-B5D0-02D94851BAA8}">
      <dgm:prSet/>
      <dgm:spPr/>
      <dgm:t>
        <a:bodyPr/>
        <a:lstStyle/>
        <a:p>
          <a:endParaRPr lang="en-US"/>
        </a:p>
      </dgm:t>
    </dgm:pt>
    <dgm:pt modelId="{1A89B99C-5822-46B0-96D0-712FF01E218D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latin typeface="Corbel"/>
            </a:rPr>
            <a:t>OFFER COORDINATION TOOLS: YAMMER &amp; MEMBER PORTAL</a:t>
          </a:r>
          <a:endParaRPr lang="en-US"/>
        </a:p>
      </dgm:t>
    </dgm:pt>
    <dgm:pt modelId="{44FBE7C7-27ED-46A5-A240-225E6DEA8379}" type="parTrans" cxnId="{17B4EFA7-A1EA-4187-9323-39071343B5AF}">
      <dgm:prSet/>
      <dgm:spPr/>
      <dgm:t>
        <a:bodyPr/>
        <a:lstStyle/>
        <a:p>
          <a:endParaRPr lang="en-US"/>
        </a:p>
      </dgm:t>
    </dgm:pt>
    <dgm:pt modelId="{5384F2E2-EADA-4BCD-994C-06D154F45FD5}" type="sibTrans" cxnId="{17B4EFA7-A1EA-4187-9323-39071343B5AF}">
      <dgm:prSet/>
      <dgm:spPr/>
      <dgm:t>
        <a:bodyPr/>
        <a:lstStyle/>
        <a:p>
          <a:endParaRPr lang="en-US"/>
        </a:p>
      </dgm:t>
    </dgm:pt>
    <dgm:pt modelId="{EA5AE3C4-E394-47F0-8F2B-C125E33686AD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US">
              <a:latin typeface="Corbel"/>
            </a:rPr>
            <a:t>HOST BI-WEEKLY OPS &amp; OTHER COORDINATION CALLS AS NEEDED</a:t>
          </a:r>
        </a:p>
      </dgm:t>
    </dgm:pt>
    <dgm:pt modelId="{8ECAB443-B423-42DD-8CE8-B5F6E5D5C342}" type="parTrans" cxnId="{83FC8DCC-7175-4688-8216-4CB71507A4A6}">
      <dgm:prSet/>
      <dgm:spPr/>
      <dgm:t>
        <a:bodyPr/>
        <a:lstStyle/>
        <a:p>
          <a:endParaRPr lang="en-US"/>
        </a:p>
      </dgm:t>
    </dgm:pt>
    <dgm:pt modelId="{64706453-5854-4D72-BFF1-9971597EE705}" type="sibTrans" cxnId="{83FC8DCC-7175-4688-8216-4CB71507A4A6}">
      <dgm:prSet/>
      <dgm:spPr/>
      <dgm:t>
        <a:bodyPr/>
        <a:lstStyle/>
        <a:p>
          <a:endParaRPr lang="en-US"/>
        </a:p>
      </dgm:t>
    </dgm:pt>
    <dgm:pt modelId="{78DD38A5-F793-43E0-8575-E8E83E962235}">
      <dgm:prSet phldr="0"/>
      <dgm:spPr/>
      <dgm:t>
        <a:bodyPr/>
        <a:lstStyle/>
        <a:p>
          <a:r>
            <a:rPr lang="en-US">
              <a:latin typeface="Corbel"/>
            </a:rPr>
            <a:t>COORDINATE AND ADVOCATE DURING BLUE &amp; GRAY SKIES </a:t>
          </a:r>
          <a:endParaRPr lang="en-US"/>
        </a:p>
      </dgm:t>
    </dgm:pt>
    <dgm:pt modelId="{90EDD4F8-3CB3-4A76-AE28-50F0AD736E83}" type="parTrans" cxnId="{E65B2FA3-A36E-4885-90BB-4055A72C94A1}">
      <dgm:prSet/>
      <dgm:spPr/>
      <dgm:t>
        <a:bodyPr/>
        <a:lstStyle/>
        <a:p>
          <a:endParaRPr lang="en-US"/>
        </a:p>
      </dgm:t>
    </dgm:pt>
    <dgm:pt modelId="{DD025FEF-E1E2-4D39-AB27-ACF3E65073F2}" type="sibTrans" cxnId="{E65B2FA3-A36E-4885-90BB-4055A72C94A1}">
      <dgm:prSet/>
      <dgm:spPr/>
      <dgm:t>
        <a:bodyPr/>
        <a:lstStyle/>
        <a:p>
          <a:endParaRPr lang="en-US"/>
        </a:p>
      </dgm:t>
    </dgm:pt>
    <dgm:pt modelId="{8C7168EC-DB4B-4F3C-901E-E0AEA7BE4EFB}">
      <dgm:prSet phldr="0"/>
      <dgm:spPr/>
      <dgm:t>
        <a:bodyPr/>
        <a:lstStyle/>
        <a:p>
          <a:pPr rtl="0"/>
          <a:r>
            <a:rPr lang="en-US">
              <a:latin typeface="Corbel"/>
            </a:rPr>
            <a:t>PROVIDE GRANT &amp; OTHER RESOURCING OPPORTUNITIES</a:t>
          </a:r>
        </a:p>
      </dgm:t>
    </dgm:pt>
    <dgm:pt modelId="{D1B32AE3-6908-40DC-9485-4CD7E0B39581}" type="parTrans" cxnId="{E8655C67-348A-43E2-8F89-526FF5FE0610}">
      <dgm:prSet/>
      <dgm:spPr/>
      <dgm:t>
        <a:bodyPr/>
        <a:lstStyle/>
        <a:p>
          <a:endParaRPr lang="en-US"/>
        </a:p>
      </dgm:t>
    </dgm:pt>
    <dgm:pt modelId="{77667E26-72BD-4D2D-B4F6-99CF8CD861B8}" type="sibTrans" cxnId="{E8655C67-348A-43E2-8F89-526FF5FE0610}">
      <dgm:prSet/>
      <dgm:spPr/>
      <dgm:t>
        <a:bodyPr/>
        <a:lstStyle/>
        <a:p>
          <a:endParaRPr lang="en-US"/>
        </a:p>
      </dgm:t>
    </dgm:pt>
    <dgm:pt modelId="{5F1AFD0C-D856-4FAF-A822-6E127518944C}" type="pres">
      <dgm:prSet presAssocID="{C804597C-ED2B-4321-82D1-BF9301CA2477}" presName="linear" presStyleCnt="0">
        <dgm:presLayoutVars>
          <dgm:animLvl val="lvl"/>
          <dgm:resizeHandles val="exact"/>
        </dgm:presLayoutVars>
      </dgm:prSet>
      <dgm:spPr/>
    </dgm:pt>
    <dgm:pt modelId="{AF33529C-DBC6-4947-9754-AF3E79EEF661}" type="pres">
      <dgm:prSet presAssocID="{1A89B99C-5822-46B0-96D0-712FF01E218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4D5DE28-FAAD-448D-B057-46E7B9F7F198}" type="pres">
      <dgm:prSet presAssocID="{5384F2E2-EADA-4BCD-994C-06D154F45FD5}" presName="spacer" presStyleCnt="0"/>
      <dgm:spPr/>
    </dgm:pt>
    <dgm:pt modelId="{D1ECC334-C383-4C47-BBA5-8C0DC55F055E}" type="pres">
      <dgm:prSet presAssocID="{EA5AE3C4-E394-47F0-8F2B-C125E33686A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D06C40D-56F9-4BA8-90A7-6D627D448A46}" type="pres">
      <dgm:prSet presAssocID="{64706453-5854-4D72-BFF1-9971597EE705}" presName="spacer" presStyleCnt="0"/>
      <dgm:spPr/>
    </dgm:pt>
    <dgm:pt modelId="{081EEC5C-B385-442E-B277-17B4B691A753}" type="pres">
      <dgm:prSet presAssocID="{78DD38A5-F793-43E0-8575-E8E83E96223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208D4B7-4975-4B3D-8B92-1812B5C2479B}" type="pres">
      <dgm:prSet presAssocID="{DD025FEF-E1E2-4D39-AB27-ACF3E65073F2}" presName="spacer" presStyleCnt="0"/>
      <dgm:spPr/>
    </dgm:pt>
    <dgm:pt modelId="{CF8754AC-E56C-4AA6-B6D7-82FCB7D90BA7}" type="pres">
      <dgm:prSet presAssocID="{CABEB034-6AA2-4772-A32F-31F9D7196D3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7AA179F-3D6A-4681-9834-24FE87DF46A5}" type="pres">
      <dgm:prSet presAssocID="{CCB3944C-B5D0-4F39-9D86-50FF7BF4184C}" presName="spacer" presStyleCnt="0"/>
      <dgm:spPr/>
    </dgm:pt>
    <dgm:pt modelId="{F862BA02-2A98-47D8-80C5-387A0F7C7F19}" type="pres">
      <dgm:prSet presAssocID="{8C7168EC-DB4B-4F3C-901E-E0AEA7BE4EF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5D06B01-EB10-4A11-B5D0-02D94851BAA8}" srcId="{C804597C-ED2B-4321-82D1-BF9301CA2477}" destId="{CABEB034-6AA2-4772-A32F-31F9D7196D39}" srcOrd="3" destOrd="0" parTransId="{67ACA82A-F17A-4693-89FB-312DB90A7089}" sibTransId="{CCB3944C-B5D0-4F39-9D86-50FF7BF4184C}"/>
    <dgm:cxn modelId="{B00FD804-CBC2-4C86-A7EC-4D4749EE9909}" type="presOf" srcId="{1A89B99C-5822-46B0-96D0-712FF01E218D}" destId="{AF33529C-DBC6-4947-9754-AF3E79EEF661}" srcOrd="0" destOrd="0" presId="urn:microsoft.com/office/officeart/2005/8/layout/vList2"/>
    <dgm:cxn modelId="{E8655C67-348A-43E2-8F89-526FF5FE0610}" srcId="{C804597C-ED2B-4321-82D1-BF9301CA2477}" destId="{8C7168EC-DB4B-4F3C-901E-E0AEA7BE4EFB}" srcOrd="4" destOrd="0" parTransId="{D1B32AE3-6908-40DC-9485-4CD7E0B39581}" sibTransId="{77667E26-72BD-4D2D-B4F6-99CF8CD861B8}"/>
    <dgm:cxn modelId="{DCB0026A-2747-4566-88FF-883BCD086215}" type="presOf" srcId="{EA5AE3C4-E394-47F0-8F2B-C125E33686AD}" destId="{D1ECC334-C383-4C47-BBA5-8C0DC55F055E}" srcOrd="0" destOrd="0" presId="urn:microsoft.com/office/officeart/2005/8/layout/vList2"/>
    <dgm:cxn modelId="{87844A89-198A-4535-83DF-D09F488440D3}" type="presOf" srcId="{CABEB034-6AA2-4772-A32F-31F9D7196D39}" destId="{CF8754AC-E56C-4AA6-B6D7-82FCB7D90BA7}" srcOrd="0" destOrd="0" presId="urn:microsoft.com/office/officeart/2005/8/layout/vList2"/>
    <dgm:cxn modelId="{E65B2FA3-A36E-4885-90BB-4055A72C94A1}" srcId="{C804597C-ED2B-4321-82D1-BF9301CA2477}" destId="{78DD38A5-F793-43E0-8575-E8E83E962235}" srcOrd="2" destOrd="0" parTransId="{90EDD4F8-3CB3-4A76-AE28-50F0AD736E83}" sibTransId="{DD025FEF-E1E2-4D39-AB27-ACF3E65073F2}"/>
    <dgm:cxn modelId="{17B4EFA7-A1EA-4187-9323-39071343B5AF}" srcId="{C804597C-ED2B-4321-82D1-BF9301CA2477}" destId="{1A89B99C-5822-46B0-96D0-712FF01E218D}" srcOrd="0" destOrd="0" parTransId="{44FBE7C7-27ED-46A5-A240-225E6DEA8379}" sibTransId="{5384F2E2-EADA-4BCD-994C-06D154F45FD5}"/>
    <dgm:cxn modelId="{9DC51DC5-26E2-4391-B09A-BBA23B61CF92}" type="presOf" srcId="{C804597C-ED2B-4321-82D1-BF9301CA2477}" destId="{5F1AFD0C-D856-4FAF-A822-6E127518944C}" srcOrd="0" destOrd="0" presId="urn:microsoft.com/office/officeart/2005/8/layout/vList2"/>
    <dgm:cxn modelId="{83FC8DCC-7175-4688-8216-4CB71507A4A6}" srcId="{C804597C-ED2B-4321-82D1-BF9301CA2477}" destId="{EA5AE3C4-E394-47F0-8F2B-C125E33686AD}" srcOrd="1" destOrd="0" parTransId="{8ECAB443-B423-42DD-8CE8-B5F6E5D5C342}" sibTransId="{64706453-5854-4D72-BFF1-9971597EE705}"/>
    <dgm:cxn modelId="{2438D2E9-9BEB-4A2B-AAD3-28EE4D6124E8}" type="presOf" srcId="{8C7168EC-DB4B-4F3C-901E-E0AEA7BE4EFB}" destId="{F862BA02-2A98-47D8-80C5-387A0F7C7F19}" srcOrd="0" destOrd="0" presId="urn:microsoft.com/office/officeart/2005/8/layout/vList2"/>
    <dgm:cxn modelId="{457C02F2-CACD-414A-8EAF-2B9433821DE8}" type="presOf" srcId="{78DD38A5-F793-43E0-8575-E8E83E962235}" destId="{081EEC5C-B385-442E-B277-17B4B691A753}" srcOrd="0" destOrd="0" presId="urn:microsoft.com/office/officeart/2005/8/layout/vList2"/>
    <dgm:cxn modelId="{4E2BAE2A-9E3F-434A-A40F-BD2F98EADBA0}" type="presParOf" srcId="{5F1AFD0C-D856-4FAF-A822-6E127518944C}" destId="{AF33529C-DBC6-4947-9754-AF3E79EEF661}" srcOrd="0" destOrd="0" presId="urn:microsoft.com/office/officeart/2005/8/layout/vList2"/>
    <dgm:cxn modelId="{16364C23-A554-4DD6-8FA2-EE3EEE610CCA}" type="presParOf" srcId="{5F1AFD0C-D856-4FAF-A822-6E127518944C}" destId="{94D5DE28-FAAD-448D-B057-46E7B9F7F198}" srcOrd="1" destOrd="0" presId="urn:microsoft.com/office/officeart/2005/8/layout/vList2"/>
    <dgm:cxn modelId="{A7FB947D-880A-42DD-B874-EF4F4F885637}" type="presParOf" srcId="{5F1AFD0C-D856-4FAF-A822-6E127518944C}" destId="{D1ECC334-C383-4C47-BBA5-8C0DC55F055E}" srcOrd="2" destOrd="0" presId="urn:microsoft.com/office/officeart/2005/8/layout/vList2"/>
    <dgm:cxn modelId="{623A4B5E-01F3-4D5C-A45E-CA4AF4FD013E}" type="presParOf" srcId="{5F1AFD0C-D856-4FAF-A822-6E127518944C}" destId="{0D06C40D-56F9-4BA8-90A7-6D627D448A46}" srcOrd="3" destOrd="0" presId="urn:microsoft.com/office/officeart/2005/8/layout/vList2"/>
    <dgm:cxn modelId="{12735EFD-D25F-4F63-996A-DFFC5FA91939}" type="presParOf" srcId="{5F1AFD0C-D856-4FAF-A822-6E127518944C}" destId="{081EEC5C-B385-442E-B277-17B4B691A753}" srcOrd="4" destOrd="0" presId="urn:microsoft.com/office/officeart/2005/8/layout/vList2"/>
    <dgm:cxn modelId="{82501EA2-B956-4458-9F77-687B77940AB2}" type="presParOf" srcId="{5F1AFD0C-D856-4FAF-A822-6E127518944C}" destId="{0208D4B7-4975-4B3D-8B92-1812B5C2479B}" srcOrd="5" destOrd="0" presId="urn:microsoft.com/office/officeart/2005/8/layout/vList2"/>
    <dgm:cxn modelId="{F539B33A-3F7F-47F8-8CDD-B868F1A23B53}" type="presParOf" srcId="{5F1AFD0C-D856-4FAF-A822-6E127518944C}" destId="{CF8754AC-E56C-4AA6-B6D7-82FCB7D90BA7}" srcOrd="6" destOrd="0" presId="urn:microsoft.com/office/officeart/2005/8/layout/vList2"/>
    <dgm:cxn modelId="{51B9796A-7ABD-4267-93EF-FD4BC21AF0D4}" type="presParOf" srcId="{5F1AFD0C-D856-4FAF-A822-6E127518944C}" destId="{27AA179F-3D6A-4681-9834-24FE87DF46A5}" srcOrd="7" destOrd="0" presId="urn:microsoft.com/office/officeart/2005/8/layout/vList2"/>
    <dgm:cxn modelId="{0CFD28A7-B5F1-445C-B479-269CB564A1F5}" type="presParOf" srcId="{5F1AFD0C-D856-4FAF-A822-6E127518944C}" destId="{F862BA02-2A98-47D8-80C5-387A0F7C7F1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7AC710-82D9-4CBE-82A0-E29565C46F56}" type="doc">
      <dgm:prSet loTypeId="urn:microsoft.com/office/officeart/2005/8/layout/vList5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B98842F7-592D-4FD8-82D5-226A05443436}">
      <dgm:prSet/>
      <dgm:spPr>
        <a:gradFill rotWithShape="0">
          <a:gsLst>
            <a:gs pos="0">
              <a:schemeClr val="accent1">
                <a:shade val="80000"/>
                <a:hueOff val="0"/>
                <a:satOff val="0"/>
                <a:alphaOff val="0"/>
                <a:tint val="97000"/>
                <a:satMod val="100000"/>
                <a:lumMod val="89000"/>
                <a:lumOff val="11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</a:gradFill>
      </dgm:spPr>
      <dgm:t>
        <a:bodyPr/>
        <a:lstStyle/>
        <a:p>
          <a:pPr rtl="0"/>
          <a:r>
            <a:rPr lang="en-US"/>
            <a:t>Member </a:t>
          </a:r>
          <a:r>
            <a:rPr lang="en-US">
              <a:latin typeface="Corbel"/>
            </a:rPr>
            <a:t>Services</a:t>
          </a:r>
        </a:p>
      </dgm:t>
    </dgm:pt>
    <dgm:pt modelId="{6A814228-005C-4AE6-A6E8-FEEF4397F606}" type="parTrans" cxnId="{CE2A0257-5204-4BBA-8953-2E13466D5ED8}">
      <dgm:prSet/>
      <dgm:spPr/>
      <dgm:t>
        <a:bodyPr/>
        <a:lstStyle/>
        <a:p>
          <a:endParaRPr lang="en-US"/>
        </a:p>
      </dgm:t>
    </dgm:pt>
    <dgm:pt modelId="{68A1CB51-89A2-409D-968B-29C30A2FC981}" type="sibTrans" cxnId="{CE2A0257-5204-4BBA-8953-2E13466D5ED8}">
      <dgm:prSet/>
      <dgm:spPr/>
      <dgm:t>
        <a:bodyPr/>
        <a:lstStyle/>
        <a:p>
          <a:endParaRPr lang="en-US"/>
        </a:p>
      </dgm:t>
    </dgm:pt>
    <dgm:pt modelId="{3EE3DB4C-A16C-4C70-8D59-4268716B41E0}">
      <dgm:prSet/>
      <dgm:spPr/>
      <dgm:t>
        <a:bodyPr/>
        <a:lstStyle/>
        <a:p>
          <a:r>
            <a:rPr lang="en-US"/>
            <a:t>Grants</a:t>
          </a:r>
        </a:p>
      </dgm:t>
    </dgm:pt>
    <dgm:pt modelId="{D94076B8-25B5-4E5D-AC48-C7C9B8799F89}" type="parTrans" cxnId="{B45FFB6A-75A5-4546-9E82-89F4292CCDE7}">
      <dgm:prSet/>
      <dgm:spPr/>
      <dgm:t>
        <a:bodyPr/>
        <a:lstStyle/>
        <a:p>
          <a:endParaRPr lang="en-US"/>
        </a:p>
      </dgm:t>
    </dgm:pt>
    <dgm:pt modelId="{A4BC5F8D-DAA3-4456-92B7-5AFDB70CF42B}" type="sibTrans" cxnId="{B45FFB6A-75A5-4546-9E82-89F4292CCDE7}">
      <dgm:prSet/>
      <dgm:spPr/>
      <dgm:t>
        <a:bodyPr/>
        <a:lstStyle/>
        <a:p>
          <a:endParaRPr lang="en-US"/>
        </a:p>
      </dgm:t>
    </dgm:pt>
    <dgm:pt modelId="{9EE01FEF-FBE2-4D37-A074-259D304E59B1}">
      <dgm:prSet/>
      <dgm:spPr/>
      <dgm:t>
        <a:bodyPr/>
        <a:lstStyle/>
        <a:p>
          <a:r>
            <a:rPr lang="en-US"/>
            <a:t>Financial and in-kind support of disaster operations</a:t>
          </a:r>
        </a:p>
      </dgm:t>
    </dgm:pt>
    <dgm:pt modelId="{47DE94E2-F315-4772-B1D8-EC21EDCC01D9}" type="parTrans" cxnId="{2D4C84D4-9345-4CFD-8E25-F3C5A472B705}">
      <dgm:prSet/>
      <dgm:spPr/>
      <dgm:t>
        <a:bodyPr/>
        <a:lstStyle/>
        <a:p>
          <a:endParaRPr lang="en-US"/>
        </a:p>
      </dgm:t>
    </dgm:pt>
    <dgm:pt modelId="{F40AE011-67F2-4740-A1D9-1577C654932D}" type="sibTrans" cxnId="{2D4C84D4-9345-4CFD-8E25-F3C5A472B705}">
      <dgm:prSet/>
      <dgm:spPr/>
      <dgm:t>
        <a:bodyPr/>
        <a:lstStyle/>
        <a:p>
          <a:endParaRPr lang="en-US"/>
        </a:p>
      </dgm:t>
    </dgm:pt>
    <dgm:pt modelId="{9227F29F-588B-456E-A2DE-2113F72D636E}">
      <dgm:prSet/>
      <dgm:spPr/>
      <dgm:t>
        <a:bodyPr/>
        <a:lstStyle/>
        <a:p>
          <a:r>
            <a:rPr lang="en-US"/>
            <a:t>State/Territory VOAD Capability &amp; Capacity Project</a:t>
          </a:r>
        </a:p>
      </dgm:t>
    </dgm:pt>
    <dgm:pt modelId="{29F4649B-425B-40BA-8D4E-A93E1EA95363}" type="parTrans" cxnId="{AD65CC90-03A5-4ED6-9237-463FA874F1D6}">
      <dgm:prSet/>
      <dgm:spPr/>
      <dgm:t>
        <a:bodyPr/>
        <a:lstStyle/>
        <a:p>
          <a:endParaRPr lang="en-US"/>
        </a:p>
      </dgm:t>
    </dgm:pt>
    <dgm:pt modelId="{8A5DF6C6-5D2B-44E1-9225-60A114D3923B}" type="sibTrans" cxnId="{AD65CC90-03A5-4ED6-9237-463FA874F1D6}">
      <dgm:prSet/>
      <dgm:spPr/>
      <dgm:t>
        <a:bodyPr/>
        <a:lstStyle/>
        <a:p>
          <a:endParaRPr lang="en-US"/>
        </a:p>
      </dgm:t>
    </dgm:pt>
    <dgm:pt modelId="{B33E5B8E-0BD8-45EE-A5DD-C09EAECD94AE}">
      <dgm:prSet/>
      <dgm:spPr/>
      <dgm:t>
        <a:bodyPr/>
        <a:lstStyle/>
        <a:p>
          <a:r>
            <a:rPr lang="en-US"/>
            <a:t>Assess and build the capabilities and capacities of State/Territory VOADs</a:t>
          </a:r>
        </a:p>
      </dgm:t>
    </dgm:pt>
    <dgm:pt modelId="{6E2ABC3A-B7DB-4231-ABF5-130638F71188}" type="parTrans" cxnId="{F013BFC0-3202-4342-A976-FCFB6BCF74D5}">
      <dgm:prSet/>
      <dgm:spPr/>
      <dgm:t>
        <a:bodyPr/>
        <a:lstStyle/>
        <a:p>
          <a:endParaRPr lang="en-US"/>
        </a:p>
      </dgm:t>
    </dgm:pt>
    <dgm:pt modelId="{85E79AA4-FDB5-49AF-BE60-349654E62CBA}" type="sibTrans" cxnId="{F013BFC0-3202-4342-A976-FCFB6BCF74D5}">
      <dgm:prSet/>
      <dgm:spPr/>
      <dgm:t>
        <a:bodyPr/>
        <a:lstStyle/>
        <a:p>
          <a:endParaRPr lang="en-US"/>
        </a:p>
      </dgm:t>
    </dgm:pt>
    <dgm:pt modelId="{8189FE77-AB26-43D8-A343-4809085098A5}">
      <dgm:prSet/>
      <dgm:spPr/>
      <dgm:t>
        <a:bodyPr/>
        <a:lstStyle/>
        <a:p>
          <a:r>
            <a:rPr lang="en-US"/>
            <a:t>DART</a:t>
          </a:r>
        </a:p>
      </dgm:t>
    </dgm:pt>
    <dgm:pt modelId="{78236A67-B241-4F1F-BDAF-0A261984B0E7}" type="parTrans" cxnId="{8024C313-76FD-4981-86A4-43A1B99E12FE}">
      <dgm:prSet/>
      <dgm:spPr/>
      <dgm:t>
        <a:bodyPr/>
        <a:lstStyle/>
        <a:p>
          <a:endParaRPr lang="en-US"/>
        </a:p>
      </dgm:t>
    </dgm:pt>
    <dgm:pt modelId="{1A5A9088-9ABE-4DFA-9ED6-3900FFE926D5}" type="sibTrans" cxnId="{8024C313-76FD-4981-86A4-43A1B99E12FE}">
      <dgm:prSet/>
      <dgm:spPr/>
      <dgm:t>
        <a:bodyPr/>
        <a:lstStyle/>
        <a:p>
          <a:endParaRPr lang="en-US"/>
        </a:p>
      </dgm:t>
    </dgm:pt>
    <dgm:pt modelId="{BB86662F-E7DC-41EE-8415-23FAFF102998}">
      <dgm:prSet/>
      <dgm:spPr/>
      <dgm:t>
        <a:bodyPr/>
        <a:lstStyle/>
        <a:p>
          <a:r>
            <a:rPr lang="en-US"/>
            <a:t>Technology platform to support coordination of services</a:t>
          </a:r>
        </a:p>
      </dgm:t>
    </dgm:pt>
    <dgm:pt modelId="{ED5EACED-ABE8-4B46-84BF-DD99CA07E3B8}" type="parTrans" cxnId="{C2963D45-D96A-40FA-9A21-BAACE070F59E}">
      <dgm:prSet/>
      <dgm:spPr/>
      <dgm:t>
        <a:bodyPr/>
        <a:lstStyle/>
        <a:p>
          <a:endParaRPr lang="en-US"/>
        </a:p>
      </dgm:t>
    </dgm:pt>
    <dgm:pt modelId="{C2F13E6B-AA68-43A7-9C6B-11501B5882B7}" type="sibTrans" cxnId="{C2963D45-D96A-40FA-9A21-BAACE070F59E}">
      <dgm:prSet/>
      <dgm:spPr/>
      <dgm:t>
        <a:bodyPr/>
        <a:lstStyle/>
        <a:p>
          <a:endParaRPr lang="en-US"/>
        </a:p>
      </dgm:t>
    </dgm:pt>
    <dgm:pt modelId="{CC7128F6-E3B6-4DC1-BF69-D67B4D78A6E4}">
      <dgm:prSet/>
      <dgm:spPr/>
      <dgm:t>
        <a:bodyPr/>
        <a:lstStyle/>
        <a:p>
          <a:r>
            <a:rPr lang="en-US"/>
            <a:t>National VOAD Conference</a:t>
          </a:r>
        </a:p>
      </dgm:t>
    </dgm:pt>
    <dgm:pt modelId="{75C8C237-64DD-4645-A9B2-1E8832FF1750}" type="parTrans" cxnId="{467161B3-5C4B-478C-A32D-C7F360EE2E7F}">
      <dgm:prSet/>
      <dgm:spPr/>
      <dgm:t>
        <a:bodyPr/>
        <a:lstStyle/>
        <a:p>
          <a:endParaRPr lang="en-US"/>
        </a:p>
      </dgm:t>
    </dgm:pt>
    <dgm:pt modelId="{7D45B180-50AD-48B1-A0C1-6A37A9A6ED67}" type="sibTrans" cxnId="{467161B3-5C4B-478C-A32D-C7F360EE2E7F}">
      <dgm:prSet/>
      <dgm:spPr/>
      <dgm:t>
        <a:bodyPr/>
        <a:lstStyle/>
        <a:p>
          <a:endParaRPr lang="en-US"/>
        </a:p>
      </dgm:t>
    </dgm:pt>
    <dgm:pt modelId="{1A2A4201-CBD5-47EC-A4E6-303F598AD2E6}">
      <dgm:prSet/>
      <dgm:spPr/>
      <dgm:t>
        <a:bodyPr/>
        <a:lstStyle/>
        <a:p>
          <a:pPr rtl="0"/>
          <a:r>
            <a:rPr lang="en-US"/>
            <a:t>Annual conference focused on voluntary disaster sector.</a:t>
          </a:r>
          <a:r>
            <a:rPr lang="en-US">
              <a:latin typeface="Corbel"/>
            </a:rPr>
            <a:t> </a:t>
          </a:r>
          <a:endParaRPr lang="en-US"/>
        </a:p>
      </dgm:t>
    </dgm:pt>
    <dgm:pt modelId="{12807CA1-43E1-4892-AE05-E86BC6DB28D7}" type="parTrans" cxnId="{EF01693D-722E-402B-9D4A-C778546158A2}">
      <dgm:prSet/>
      <dgm:spPr/>
      <dgm:t>
        <a:bodyPr/>
        <a:lstStyle/>
        <a:p>
          <a:endParaRPr lang="en-US"/>
        </a:p>
      </dgm:t>
    </dgm:pt>
    <dgm:pt modelId="{BC0BB28E-5DE9-4AB7-9AE3-4FFE367DCA92}" type="sibTrans" cxnId="{EF01693D-722E-402B-9D4A-C778546158A2}">
      <dgm:prSet/>
      <dgm:spPr/>
      <dgm:t>
        <a:bodyPr/>
        <a:lstStyle/>
        <a:p>
          <a:endParaRPr lang="en-US"/>
        </a:p>
      </dgm:t>
    </dgm:pt>
    <dgm:pt modelId="{92409CE5-6960-401B-BB42-40327B5C94B2}">
      <dgm:prSet phldr="0"/>
      <dgm:spPr/>
      <dgm:t>
        <a:bodyPr/>
        <a:lstStyle/>
        <a:p>
          <a:r>
            <a:rPr lang="en-US">
              <a:latin typeface="Corbel"/>
            </a:rPr>
            <a:t>Support</a:t>
          </a:r>
          <a:r>
            <a:rPr lang="en-US"/>
            <a:t> response/recovery coordination of membership</a:t>
          </a:r>
        </a:p>
      </dgm:t>
    </dgm:pt>
    <dgm:pt modelId="{46F960B4-D07B-449B-B2F6-D66104DE9DE5}" type="parTrans" cxnId="{4EBE5F46-39BA-480A-A262-33E4AEB1489F}">
      <dgm:prSet/>
      <dgm:spPr/>
    </dgm:pt>
    <dgm:pt modelId="{57C4CFE6-5906-4A59-8CC3-E2FDC363AF22}" type="sibTrans" cxnId="{4EBE5F46-39BA-480A-A262-33E4AEB1489F}">
      <dgm:prSet/>
      <dgm:spPr/>
    </dgm:pt>
    <dgm:pt modelId="{242F49CF-8877-47AA-9400-D204B715FBE5}" type="pres">
      <dgm:prSet presAssocID="{F17AC710-82D9-4CBE-82A0-E29565C46F56}" presName="Name0" presStyleCnt="0">
        <dgm:presLayoutVars>
          <dgm:dir/>
          <dgm:animLvl val="lvl"/>
          <dgm:resizeHandles val="exact"/>
        </dgm:presLayoutVars>
      </dgm:prSet>
      <dgm:spPr/>
    </dgm:pt>
    <dgm:pt modelId="{5E34B527-ABA0-4AA1-93BC-410744010484}" type="pres">
      <dgm:prSet presAssocID="{B98842F7-592D-4FD8-82D5-226A05443436}" presName="linNode" presStyleCnt="0"/>
      <dgm:spPr/>
    </dgm:pt>
    <dgm:pt modelId="{3246FD11-9797-4554-A11C-4E3C517571C9}" type="pres">
      <dgm:prSet presAssocID="{B98842F7-592D-4FD8-82D5-226A05443436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97719535-4637-4F22-BF20-05F8020E9E1C}" type="pres">
      <dgm:prSet presAssocID="{B98842F7-592D-4FD8-82D5-226A05443436}" presName="descendantText" presStyleLbl="alignAccFollowNode1" presStyleIdx="0" presStyleCnt="5">
        <dgm:presLayoutVars>
          <dgm:bulletEnabled val="1"/>
        </dgm:presLayoutVars>
      </dgm:prSet>
      <dgm:spPr/>
    </dgm:pt>
    <dgm:pt modelId="{0F6517C2-31CE-48C8-B5EB-27F09B0404D0}" type="pres">
      <dgm:prSet presAssocID="{68A1CB51-89A2-409D-968B-29C30A2FC981}" presName="sp" presStyleCnt="0"/>
      <dgm:spPr/>
    </dgm:pt>
    <dgm:pt modelId="{C29005FB-1E4A-408B-82CA-61B94B481D36}" type="pres">
      <dgm:prSet presAssocID="{3EE3DB4C-A16C-4C70-8D59-4268716B41E0}" presName="linNode" presStyleCnt="0"/>
      <dgm:spPr/>
    </dgm:pt>
    <dgm:pt modelId="{F9A71595-4A3D-45CF-808D-AD01C9F61E73}" type="pres">
      <dgm:prSet presAssocID="{3EE3DB4C-A16C-4C70-8D59-4268716B41E0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9625DE80-98AA-4539-B4F1-0A15B1268DCA}" type="pres">
      <dgm:prSet presAssocID="{3EE3DB4C-A16C-4C70-8D59-4268716B41E0}" presName="descendantText" presStyleLbl="alignAccFollowNode1" presStyleIdx="1" presStyleCnt="5">
        <dgm:presLayoutVars>
          <dgm:bulletEnabled val="1"/>
        </dgm:presLayoutVars>
      </dgm:prSet>
      <dgm:spPr/>
    </dgm:pt>
    <dgm:pt modelId="{8D608E6B-31B4-420C-A140-99BB056ACE09}" type="pres">
      <dgm:prSet presAssocID="{A4BC5F8D-DAA3-4456-92B7-5AFDB70CF42B}" presName="sp" presStyleCnt="0"/>
      <dgm:spPr/>
    </dgm:pt>
    <dgm:pt modelId="{09E645D2-6FDA-47E5-AB44-70F4716DD34E}" type="pres">
      <dgm:prSet presAssocID="{9227F29F-588B-456E-A2DE-2113F72D636E}" presName="linNode" presStyleCnt="0"/>
      <dgm:spPr/>
    </dgm:pt>
    <dgm:pt modelId="{2AC151AB-DDFE-43FB-92BF-D6D05CF90165}" type="pres">
      <dgm:prSet presAssocID="{9227F29F-588B-456E-A2DE-2113F72D636E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2992A3BA-B048-4678-8CDD-5E1D6AB7EDF9}" type="pres">
      <dgm:prSet presAssocID="{9227F29F-588B-456E-A2DE-2113F72D636E}" presName="descendantText" presStyleLbl="alignAccFollowNode1" presStyleIdx="2" presStyleCnt="5">
        <dgm:presLayoutVars>
          <dgm:bulletEnabled val="1"/>
        </dgm:presLayoutVars>
      </dgm:prSet>
      <dgm:spPr/>
    </dgm:pt>
    <dgm:pt modelId="{88FD1D02-EE56-4414-845C-D0AE9294CCD2}" type="pres">
      <dgm:prSet presAssocID="{8A5DF6C6-5D2B-44E1-9225-60A114D3923B}" presName="sp" presStyleCnt="0"/>
      <dgm:spPr/>
    </dgm:pt>
    <dgm:pt modelId="{81FB1495-331E-488A-BBD1-F3595B8F1A3A}" type="pres">
      <dgm:prSet presAssocID="{8189FE77-AB26-43D8-A343-4809085098A5}" presName="linNode" presStyleCnt="0"/>
      <dgm:spPr/>
    </dgm:pt>
    <dgm:pt modelId="{A6486AD3-6BFD-42EE-AA73-78F7EE6CE207}" type="pres">
      <dgm:prSet presAssocID="{8189FE77-AB26-43D8-A343-4809085098A5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A6CCBC0E-769F-4F82-9574-3AEBDFE39752}" type="pres">
      <dgm:prSet presAssocID="{8189FE77-AB26-43D8-A343-4809085098A5}" presName="descendantText" presStyleLbl="alignAccFollowNode1" presStyleIdx="3" presStyleCnt="5">
        <dgm:presLayoutVars>
          <dgm:bulletEnabled val="1"/>
        </dgm:presLayoutVars>
      </dgm:prSet>
      <dgm:spPr/>
    </dgm:pt>
    <dgm:pt modelId="{44CB7B2F-298A-4557-B980-FB44D89BF2C8}" type="pres">
      <dgm:prSet presAssocID="{1A5A9088-9ABE-4DFA-9ED6-3900FFE926D5}" presName="sp" presStyleCnt="0"/>
      <dgm:spPr/>
    </dgm:pt>
    <dgm:pt modelId="{88EBC0A2-AA41-4B79-BF46-C67CD7DABF8D}" type="pres">
      <dgm:prSet presAssocID="{CC7128F6-E3B6-4DC1-BF69-D67B4D78A6E4}" presName="linNode" presStyleCnt="0"/>
      <dgm:spPr/>
    </dgm:pt>
    <dgm:pt modelId="{667D01F3-E9EC-4260-B0D0-3CE73E46B815}" type="pres">
      <dgm:prSet presAssocID="{CC7128F6-E3B6-4DC1-BF69-D67B4D78A6E4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A5B57E3B-66F6-4369-8CC4-A5BB64D8FBED}" type="pres">
      <dgm:prSet presAssocID="{CC7128F6-E3B6-4DC1-BF69-D67B4D78A6E4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8024C313-76FD-4981-86A4-43A1B99E12FE}" srcId="{F17AC710-82D9-4CBE-82A0-E29565C46F56}" destId="{8189FE77-AB26-43D8-A343-4809085098A5}" srcOrd="3" destOrd="0" parTransId="{78236A67-B241-4F1F-BDAF-0A261984B0E7}" sibTransId="{1A5A9088-9ABE-4DFA-9ED6-3900FFE926D5}"/>
    <dgm:cxn modelId="{C3BB861D-58DA-8645-A92C-A1659721AFD3}" type="presOf" srcId="{9227F29F-588B-456E-A2DE-2113F72D636E}" destId="{2AC151AB-DDFE-43FB-92BF-D6D05CF90165}" srcOrd="0" destOrd="0" presId="urn:microsoft.com/office/officeart/2005/8/layout/vList5"/>
    <dgm:cxn modelId="{4BB9A82C-3336-0E4F-A41C-38AE2FA8438B}" type="presOf" srcId="{9EE01FEF-FBE2-4D37-A074-259D304E59B1}" destId="{9625DE80-98AA-4539-B4F1-0A15B1268DCA}" srcOrd="0" destOrd="0" presId="urn:microsoft.com/office/officeart/2005/8/layout/vList5"/>
    <dgm:cxn modelId="{EF01693D-722E-402B-9D4A-C778546158A2}" srcId="{CC7128F6-E3B6-4DC1-BF69-D67B4D78A6E4}" destId="{1A2A4201-CBD5-47EC-A4E6-303F598AD2E6}" srcOrd="0" destOrd="0" parTransId="{12807CA1-43E1-4892-AE05-E86BC6DB28D7}" sibTransId="{BC0BB28E-5DE9-4AB7-9AE3-4FFE367DCA92}"/>
    <dgm:cxn modelId="{C2963D45-D96A-40FA-9A21-BAACE070F59E}" srcId="{8189FE77-AB26-43D8-A343-4809085098A5}" destId="{BB86662F-E7DC-41EE-8415-23FAFF102998}" srcOrd="0" destOrd="0" parTransId="{ED5EACED-ABE8-4B46-84BF-DD99CA07E3B8}" sibTransId="{C2F13E6B-AA68-43A7-9C6B-11501B5882B7}"/>
    <dgm:cxn modelId="{4EBE5F46-39BA-480A-A262-33E4AEB1489F}" srcId="{B98842F7-592D-4FD8-82D5-226A05443436}" destId="{92409CE5-6960-401B-BB42-40327B5C94B2}" srcOrd="0" destOrd="0" parTransId="{46F960B4-D07B-449B-B2F6-D66104DE9DE5}" sibTransId="{57C4CFE6-5906-4A59-8CC3-E2FDC363AF22}"/>
    <dgm:cxn modelId="{CE2A0257-5204-4BBA-8953-2E13466D5ED8}" srcId="{F17AC710-82D9-4CBE-82A0-E29565C46F56}" destId="{B98842F7-592D-4FD8-82D5-226A05443436}" srcOrd="0" destOrd="0" parTransId="{6A814228-005C-4AE6-A6E8-FEEF4397F606}" sibTransId="{68A1CB51-89A2-409D-968B-29C30A2FC981}"/>
    <dgm:cxn modelId="{D5FAD358-7A30-6D4A-BF8E-86F7CC6CD080}" type="presOf" srcId="{B33E5B8E-0BD8-45EE-A5DD-C09EAECD94AE}" destId="{2992A3BA-B048-4678-8CDD-5E1D6AB7EDF9}" srcOrd="0" destOrd="0" presId="urn:microsoft.com/office/officeart/2005/8/layout/vList5"/>
    <dgm:cxn modelId="{B45FFB6A-75A5-4546-9E82-89F4292CCDE7}" srcId="{F17AC710-82D9-4CBE-82A0-E29565C46F56}" destId="{3EE3DB4C-A16C-4C70-8D59-4268716B41E0}" srcOrd="1" destOrd="0" parTransId="{D94076B8-25B5-4E5D-AC48-C7C9B8799F89}" sibTransId="{A4BC5F8D-DAA3-4456-92B7-5AFDB70CF42B}"/>
    <dgm:cxn modelId="{EE546B80-A40D-E549-B80F-A5CF10126C87}" type="presOf" srcId="{8189FE77-AB26-43D8-A343-4809085098A5}" destId="{A6486AD3-6BFD-42EE-AA73-78F7EE6CE207}" srcOrd="0" destOrd="0" presId="urn:microsoft.com/office/officeart/2005/8/layout/vList5"/>
    <dgm:cxn modelId="{50381384-9B72-2A45-81E4-671C3B61CF32}" type="presOf" srcId="{92409CE5-6960-401B-BB42-40327B5C94B2}" destId="{97719535-4637-4F22-BF20-05F8020E9E1C}" srcOrd="0" destOrd="0" presId="urn:microsoft.com/office/officeart/2005/8/layout/vList5"/>
    <dgm:cxn modelId="{AD65CC90-03A5-4ED6-9237-463FA874F1D6}" srcId="{F17AC710-82D9-4CBE-82A0-E29565C46F56}" destId="{9227F29F-588B-456E-A2DE-2113F72D636E}" srcOrd="2" destOrd="0" parTransId="{29F4649B-425B-40BA-8D4E-A93E1EA95363}" sibTransId="{8A5DF6C6-5D2B-44E1-9225-60A114D3923B}"/>
    <dgm:cxn modelId="{57A5FD97-036E-6F48-B5A7-4498CF06DA71}" type="presOf" srcId="{3EE3DB4C-A16C-4C70-8D59-4268716B41E0}" destId="{F9A71595-4A3D-45CF-808D-AD01C9F61E73}" srcOrd="0" destOrd="0" presId="urn:microsoft.com/office/officeart/2005/8/layout/vList5"/>
    <dgm:cxn modelId="{467161B3-5C4B-478C-A32D-C7F360EE2E7F}" srcId="{F17AC710-82D9-4CBE-82A0-E29565C46F56}" destId="{CC7128F6-E3B6-4DC1-BF69-D67B4D78A6E4}" srcOrd="4" destOrd="0" parTransId="{75C8C237-64DD-4645-A9B2-1E8832FF1750}" sibTransId="{7D45B180-50AD-48B1-A0C1-6A37A9A6ED67}"/>
    <dgm:cxn modelId="{F013BFC0-3202-4342-A976-FCFB6BCF74D5}" srcId="{9227F29F-588B-456E-A2DE-2113F72D636E}" destId="{B33E5B8E-0BD8-45EE-A5DD-C09EAECD94AE}" srcOrd="0" destOrd="0" parTransId="{6E2ABC3A-B7DB-4231-ABF5-130638F71188}" sibTransId="{85E79AA4-FDB5-49AF-BE60-349654E62CBA}"/>
    <dgm:cxn modelId="{2D4C84D4-9345-4CFD-8E25-F3C5A472B705}" srcId="{3EE3DB4C-A16C-4C70-8D59-4268716B41E0}" destId="{9EE01FEF-FBE2-4D37-A074-259D304E59B1}" srcOrd="0" destOrd="0" parTransId="{47DE94E2-F315-4772-B1D8-EC21EDCC01D9}" sibTransId="{F40AE011-67F2-4740-A1D9-1577C654932D}"/>
    <dgm:cxn modelId="{F30CA3DB-C4A7-AD47-BA20-9348AD457F1A}" type="presOf" srcId="{CC7128F6-E3B6-4DC1-BF69-D67B4D78A6E4}" destId="{667D01F3-E9EC-4260-B0D0-3CE73E46B815}" srcOrd="0" destOrd="0" presId="urn:microsoft.com/office/officeart/2005/8/layout/vList5"/>
    <dgm:cxn modelId="{AAFF5FE2-5FB5-BE4E-B51D-99F35FC87A67}" type="presOf" srcId="{1A2A4201-CBD5-47EC-A4E6-303F598AD2E6}" destId="{A5B57E3B-66F6-4369-8CC4-A5BB64D8FBED}" srcOrd="0" destOrd="0" presId="urn:microsoft.com/office/officeart/2005/8/layout/vList5"/>
    <dgm:cxn modelId="{7E5163EC-0F7D-6947-B28E-5706ABDB8ABC}" type="presOf" srcId="{B98842F7-592D-4FD8-82D5-226A05443436}" destId="{3246FD11-9797-4554-A11C-4E3C517571C9}" srcOrd="0" destOrd="0" presId="urn:microsoft.com/office/officeart/2005/8/layout/vList5"/>
    <dgm:cxn modelId="{1070A5F3-7649-804A-A8DA-5D4D969E6CA2}" type="presOf" srcId="{BB86662F-E7DC-41EE-8415-23FAFF102998}" destId="{A6CCBC0E-769F-4F82-9574-3AEBDFE39752}" srcOrd="0" destOrd="0" presId="urn:microsoft.com/office/officeart/2005/8/layout/vList5"/>
    <dgm:cxn modelId="{BBBAC3F7-04A4-614D-A7E0-B6E32C1F245D}" type="presOf" srcId="{F17AC710-82D9-4CBE-82A0-E29565C46F56}" destId="{242F49CF-8877-47AA-9400-D204B715FBE5}" srcOrd="0" destOrd="0" presId="urn:microsoft.com/office/officeart/2005/8/layout/vList5"/>
    <dgm:cxn modelId="{B293B5E2-6DA3-4740-B51F-501D8EB7F917}" type="presParOf" srcId="{242F49CF-8877-47AA-9400-D204B715FBE5}" destId="{5E34B527-ABA0-4AA1-93BC-410744010484}" srcOrd="0" destOrd="0" presId="urn:microsoft.com/office/officeart/2005/8/layout/vList5"/>
    <dgm:cxn modelId="{F4087250-6B05-2248-B1E1-2681E1C4CAD5}" type="presParOf" srcId="{5E34B527-ABA0-4AA1-93BC-410744010484}" destId="{3246FD11-9797-4554-A11C-4E3C517571C9}" srcOrd="0" destOrd="0" presId="urn:microsoft.com/office/officeart/2005/8/layout/vList5"/>
    <dgm:cxn modelId="{7B30C9E8-7201-7D44-8BCB-25ADF995E4DA}" type="presParOf" srcId="{5E34B527-ABA0-4AA1-93BC-410744010484}" destId="{97719535-4637-4F22-BF20-05F8020E9E1C}" srcOrd="1" destOrd="0" presId="urn:microsoft.com/office/officeart/2005/8/layout/vList5"/>
    <dgm:cxn modelId="{9CE4FDBE-3C1C-7541-9A69-77DFD798119A}" type="presParOf" srcId="{242F49CF-8877-47AA-9400-D204B715FBE5}" destId="{0F6517C2-31CE-48C8-B5EB-27F09B0404D0}" srcOrd="1" destOrd="0" presId="urn:microsoft.com/office/officeart/2005/8/layout/vList5"/>
    <dgm:cxn modelId="{13618421-1AB4-EF4B-AABA-4315F333AE3C}" type="presParOf" srcId="{242F49CF-8877-47AA-9400-D204B715FBE5}" destId="{C29005FB-1E4A-408B-82CA-61B94B481D36}" srcOrd="2" destOrd="0" presId="urn:microsoft.com/office/officeart/2005/8/layout/vList5"/>
    <dgm:cxn modelId="{9E123A8D-E985-074F-8824-62B5924B3902}" type="presParOf" srcId="{C29005FB-1E4A-408B-82CA-61B94B481D36}" destId="{F9A71595-4A3D-45CF-808D-AD01C9F61E73}" srcOrd="0" destOrd="0" presId="urn:microsoft.com/office/officeart/2005/8/layout/vList5"/>
    <dgm:cxn modelId="{92BF34A5-7E7B-DF43-BAE6-6CE03DE3DC52}" type="presParOf" srcId="{C29005FB-1E4A-408B-82CA-61B94B481D36}" destId="{9625DE80-98AA-4539-B4F1-0A15B1268DCA}" srcOrd="1" destOrd="0" presId="urn:microsoft.com/office/officeart/2005/8/layout/vList5"/>
    <dgm:cxn modelId="{65EECF02-309D-AB4A-9C23-DFCA209681D4}" type="presParOf" srcId="{242F49CF-8877-47AA-9400-D204B715FBE5}" destId="{8D608E6B-31B4-420C-A140-99BB056ACE09}" srcOrd="3" destOrd="0" presId="urn:microsoft.com/office/officeart/2005/8/layout/vList5"/>
    <dgm:cxn modelId="{A47DECDB-070F-D847-BBF7-1EAD8FD0DAEA}" type="presParOf" srcId="{242F49CF-8877-47AA-9400-D204B715FBE5}" destId="{09E645D2-6FDA-47E5-AB44-70F4716DD34E}" srcOrd="4" destOrd="0" presId="urn:microsoft.com/office/officeart/2005/8/layout/vList5"/>
    <dgm:cxn modelId="{C5E193DA-C64C-2845-A861-DF2CF2EFD2C4}" type="presParOf" srcId="{09E645D2-6FDA-47E5-AB44-70F4716DD34E}" destId="{2AC151AB-DDFE-43FB-92BF-D6D05CF90165}" srcOrd="0" destOrd="0" presId="urn:microsoft.com/office/officeart/2005/8/layout/vList5"/>
    <dgm:cxn modelId="{13A1C560-0400-7341-82DA-8F501A24AE46}" type="presParOf" srcId="{09E645D2-6FDA-47E5-AB44-70F4716DD34E}" destId="{2992A3BA-B048-4678-8CDD-5E1D6AB7EDF9}" srcOrd="1" destOrd="0" presId="urn:microsoft.com/office/officeart/2005/8/layout/vList5"/>
    <dgm:cxn modelId="{B37C4B75-B72D-B345-9150-4379F7D74BF8}" type="presParOf" srcId="{242F49CF-8877-47AA-9400-D204B715FBE5}" destId="{88FD1D02-EE56-4414-845C-D0AE9294CCD2}" srcOrd="5" destOrd="0" presId="urn:microsoft.com/office/officeart/2005/8/layout/vList5"/>
    <dgm:cxn modelId="{11609120-1E91-C64F-ABE7-A831A97CD585}" type="presParOf" srcId="{242F49CF-8877-47AA-9400-D204B715FBE5}" destId="{81FB1495-331E-488A-BBD1-F3595B8F1A3A}" srcOrd="6" destOrd="0" presId="urn:microsoft.com/office/officeart/2005/8/layout/vList5"/>
    <dgm:cxn modelId="{07E31F1E-1AA2-634D-8532-137838EF7237}" type="presParOf" srcId="{81FB1495-331E-488A-BBD1-F3595B8F1A3A}" destId="{A6486AD3-6BFD-42EE-AA73-78F7EE6CE207}" srcOrd="0" destOrd="0" presId="urn:microsoft.com/office/officeart/2005/8/layout/vList5"/>
    <dgm:cxn modelId="{35AB8833-4235-EE4E-8062-ED7B21146656}" type="presParOf" srcId="{81FB1495-331E-488A-BBD1-F3595B8F1A3A}" destId="{A6CCBC0E-769F-4F82-9574-3AEBDFE39752}" srcOrd="1" destOrd="0" presId="urn:microsoft.com/office/officeart/2005/8/layout/vList5"/>
    <dgm:cxn modelId="{4D606C23-6DD5-C445-A344-77D618D9C247}" type="presParOf" srcId="{242F49CF-8877-47AA-9400-D204B715FBE5}" destId="{44CB7B2F-298A-4557-B980-FB44D89BF2C8}" srcOrd="7" destOrd="0" presId="urn:microsoft.com/office/officeart/2005/8/layout/vList5"/>
    <dgm:cxn modelId="{37BF5DC0-B6C5-A944-B124-746596F53BC2}" type="presParOf" srcId="{242F49CF-8877-47AA-9400-D204B715FBE5}" destId="{88EBC0A2-AA41-4B79-BF46-C67CD7DABF8D}" srcOrd="8" destOrd="0" presId="urn:microsoft.com/office/officeart/2005/8/layout/vList5"/>
    <dgm:cxn modelId="{D6D2A37A-6045-4E46-9E04-423F93247E84}" type="presParOf" srcId="{88EBC0A2-AA41-4B79-BF46-C67CD7DABF8D}" destId="{667D01F3-E9EC-4260-B0D0-3CE73E46B815}" srcOrd="0" destOrd="0" presId="urn:microsoft.com/office/officeart/2005/8/layout/vList5"/>
    <dgm:cxn modelId="{E12527F6-1FFD-7149-8503-8972B49BF2CD}" type="presParOf" srcId="{88EBC0A2-AA41-4B79-BF46-C67CD7DABF8D}" destId="{A5B57E3B-66F6-4369-8CC4-A5BB64D8FBE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A0D36B-32AD-475E-91A9-980B6BCAACE1}" type="doc">
      <dgm:prSet loTypeId="urn:microsoft.com/office/officeart/2005/8/layout/hChevron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B6FC0C-D4EF-47B3-BB82-D29091963671}">
      <dgm:prSet/>
      <dgm:spPr/>
      <dgm:t>
        <a:bodyPr/>
        <a:lstStyle/>
        <a:p>
          <a:pPr rtl="0"/>
          <a:r>
            <a:rPr lang="en-US" dirty="0">
              <a:latin typeface="Gill Sans MT" panose="020B0502020104020203"/>
            </a:rPr>
            <a:t>Initiated in 2020</a:t>
          </a:r>
          <a:r>
            <a:rPr lang="en-US" dirty="0"/>
            <a:t> thanks to a grant from Margaret A. Cargill Philanthropies. </a:t>
          </a:r>
        </a:p>
      </dgm:t>
    </dgm:pt>
    <dgm:pt modelId="{9ECA8DC5-C76E-492B-B7E0-B1C304A2C22F}" type="parTrans" cxnId="{D71DDD61-5ECC-44E1-BDC4-A452822C589D}">
      <dgm:prSet/>
      <dgm:spPr/>
      <dgm:t>
        <a:bodyPr/>
        <a:lstStyle/>
        <a:p>
          <a:endParaRPr lang="en-US"/>
        </a:p>
      </dgm:t>
    </dgm:pt>
    <dgm:pt modelId="{5DD03DC1-7AEA-4CA1-8A3F-6B273D15CD35}" type="sibTrans" cxnId="{D71DDD61-5ECC-44E1-BDC4-A452822C589D}">
      <dgm:prSet/>
      <dgm:spPr/>
      <dgm:t>
        <a:bodyPr/>
        <a:lstStyle/>
        <a:p>
          <a:endParaRPr lang="en-US"/>
        </a:p>
      </dgm:t>
    </dgm:pt>
    <dgm:pt modelId="{693E519B-07DF-47E4-8F1C-A37F768DEA57}">
      <dgm:prSet/>
      <dgm:spPr/>
      <dgm:t>
        <a:bodyPr/>
        <a:lstStyle/>
        <a:p>
          <a:r>
            <a:rPr lang="en-US" dirty="0">
              <a:latin typeface="Gill Sans MT" panose="020B0502020104020203"/>
            </a:rPr>
            <a:t>2020-2022</a:t>
          </a:r>
          <a:r>
            <a:rPr lang="en-US" dirty="0"/>
            <a:t> Goals</a:t>
          </a:r>
        </a:p>
      </dgm:t>
    </dgm:pt>
    <dgm:pt modelId="{39570B50-F6DC-4D5B-9AEA-09C7C934E8FF}" type="parTrans" cxnId="{D65BCDF0-20FA-4B63-922F-5D4C3544A314}">
      <dgm:prSet/>
      <dgm:spPr/>
      <dgm:t>
        <a:bodyPr/>
        <a:lstStyle/>
        <a:p>
          <a:endParaRPr lang="en-US"/>
        </a:p>
      </dgm:t>
    </dgm:pt>
    <dgm:pt modelId="{E3B5F859-C514-458B-8C8E-E4A5E47C00AA}" type="sibTrans" cxnId="{D65BCDF0-20FA-4B63-922F-5D4C3544A314}">
      <dgm:prSet/>
      <dgm:spPr/>
      <dgm:t>
        <a:bodyPr/>
        <a:lstStyle/>
        <a:p>
          <a:endParaRPr lang="en-US"/>
        </a:p>
      </dgm:t>
    </dgm:pt>
    <dgm:pt modelId="{60124AA2-DDA1-44EE-B097-18FA1588B058}">
      <dgm:prSet/>
      <dgm:spPr/>
      <dgm:t>
        <a:bodyPr/>
        <a:lstStyle/>
        <a:p>
          <a:pPr rtl="0"/>
          <a:r>
            <a:rPr lang="en-US" dirty="0"/>
            <a:t>Build capacity within State/Territory </a:t>
          </a:r>
          <a:r>
            <a:rPr lang="en-US" dirty="0">
              <a:latin typeface="Gill Sans MT" panose="020B0502020104020203"/>
            </a:rPr>
            <a:t>VOAD Leadership</a:t>
          </a:r>
          <a:endParaRPr lang="en-US" dirty="0"/>
        </a:p>
      </dgm:t>
    </dgm:pt>
    <dgm:pt modelId="{5122714A-4EC6-44CE-9DEF-5FA5AF8C4FB9}" type="parTrans" cxnId="{DC20C715-C2CC-4997-9DE8-87247874451B}">
      <dgm:prSet/>
      <dgm:spPr/>
      <dgm:t>
        <a:bodyPr/>
        <a:lstStyle/>
        <a:p>
          <a:endParaRPr lang="en-US"/>
        </a:p>
      </dgm:t>
    </dgm:pt>
    <dgm:pt modelId="{B9A5D9A7-965B-4279-9BFA-EE72145ABE7F}" type="sibTrans" cxnId="{DC20C715-C2CC-4997-9DE8-87247874451B}">
      <dgm:prSet/>
      <dgm:spPr/>
      <dgm:t>
        <a:bodyPr/>
        <a:lstStyle/>
        <a:p>
          <a:endParaRPr lang="en-US"/>
        </a:p>
      </dgm:t>
    </dgm:pt>
    <dgm:pt modelId="{043B74A2-D2F2-481E-B921-D5B2678AFB61}">
      <dgm:prSet/>
      <dgm:spPr/>
      <dgm:t>
        <a:bodyPr/>
        <a:lstStyle/>
        <a:p>
          <a:r>
            <a:rPr lang="en-US" dirty="0"/>
            <a:t>Incorporate data &amp; technology to facilitate collaboration and illustrate impact</a:t>
          </a:r>
        </a:p>
      </dgm:t>
    </dgm:pt>
    <dgm:pt modelId="{ADABE0CA-8C3C-4A4D-91A0-38D0B875DFB5}" type="parTrans" cxnId="{BEEC24C3-FB04-4B75-9405-BD1F8D98165E}">
      <dgm:prSet/>
      <dgm:spPr/>
      <dgm:t>
        <a:bodyPr/>
        <a:lstStyle/>
        <a:p>
          <a:endParaRPr lang="en-US"/>
        </a:p>
      </dgm:t>
    </dgm:pt>
    <dgm:pt modelId="{3CB0B959-E2DA-4073-8454-96283ACEBD51}" type="sibTrans" cxnId="{BEEC24C3-FB04-4B75-9405-BD1F8D98165E}">
      <dgm:prSet/>
      <dgm:spPr/>
      <dgm:t>
        <a:bodyPr/>
        <a:lstStyle/>
        <a:p>
          <a:endParaRPr lang="en-US"/>
        </a:p>
      </dgm:t>
    </dgm:pt>
    <dgm:pt modelId="{B2B099E3-43C8-4DBC-B96A-F02BC2A25A5F}">
      <dgm:prSet/>
      <dgm:spPr/>
      <dgm:t>
        <a:bodyPr/>
        <a:lstStyle/>
        <a:p>
          <a:r>
            <a:rPr lang="en-US" dirty="0"/>
            <a:t>Increase diversity amongst State/Territory VOAD membership</a:t>
          </a:r>
        </a:p>
      </dgm:t>
    </dgm:pt>
    <dgm:pt modelId="{ECA2128E-086B-4DB2-954C-79D8C0327E4F}" type="parTrans" cxnId="{6766B38A-EC4E-42ED-ACDC-3B846E88FF9D}">
      <dgm:prSet/>
      <dgm:spPr/>
      <dgm:t>
        <a:bodyPr/>
        <a:lstStyle/>
        <a:p>
          <a:endParaRPr lang="en-US"/>
        </a:p>
      </dgm:t>
    </dgm:pt>
    <dgm:pt modelId="{3842E848-19F4-446F-B506-F754BA1EBA10}" type="sibTrans" cxnId="{6766B38A-EC4E-42ED-ACDC-3B846E88FF9D}">
      <dgm:prSet/>
      <dgm:spPr/>
      <dgm:t>
        <a:bodyPr/>
        <a:lstStyle/>
        <a:p>
          <a:endParaRPr lang="en-US"/>
        </a:p>
      </dgm:t>
    </dgm:pt>
    <dgm:pt modelId="{362E6EFC-842E-4892-91A8-0581956261DD}">
      <dgm:prSet/>
      <dgm:spPr/>
      <dgm:t>
        <a:bodyPr/>
        <a:lstStyle/>
        <a:p>
          <a:r>
            <a:rPr lang="en-US" dirty="0"/>
            <a:t>Develop sustainable funding strategies</a:t>
          </a:r>
        </a:p>
      </dgm:t>
    </dgm:pt>
    <dgm:pt modelId="{4B0BEF5F-E125-4032-A1D1-85C2BE262418}" type="parTrans" cxnId="{DC7B3C13-FAF6-41DF-A405-F7C2DEEEA340}">
      <dgm:prSet/>
      <dgm:spPr/>
      <dgm:t>
        <a:bodyPr/>
        <a:lstStyle/>
        <a:p>
          <a:endParaRPr lang="en-US"/>
        </a:p>
      </dgm:t>
    </dgm:pt>
    <dgm:pt modelId="{524104CB-E5B7-4EAA-A7B2-6EC3310E0DA8}" type="sibTrans" cxnId="{DC7B3C13-FAF6-41DF-A405-F7C2DEEEA340}">
      <dgm:prSet/>
      <dgm:spPr/>
      <dgm:t>
        <a:bodyPr/>
        <a:lstStyle/>
        <a:p>
          <a:endParaRPr lang="en-US"/>
        </a:p>
      </dgm:t>
    </dgm:pt>
    <dgm:pt modelId="{529639E0-4373-294E-BCB8-497E60EC138B}" type="pres">
      <dgm:prSet presAssocID="{6BA0D36B-32AD-475E-91A9-980B6BCAACE1}" presName="Name0" presStyleCnt="0">
        <dgm:presLayoutVars>
          <dgm:dir/>
          <dgm:resizeHandles val="exact"/>
        </dgm:presLayoutVars>
      </dgm:prSet>
      <dgm:spPr/>
    </dgm:pt>
    <dgm:pt modelId="{51613629-D746-9F4B-A4B8-4A44FA960C2B}" type="pres">
      <dgm:prSet presAssocID="{11B6FC0C-D4EF-47B3-BB82-D29091963671}" presName="parAndChTx" presStyleLbl="node1" presStyleIdx="0" presStyleCnt="2" custScaleX="68329">
        <dgm:presLayoutVars>
          <dgm:bulletEnabled val="1"/>
        </dgm:presLayoutVars>
      </dgm:prSet>
      <dgm:spPr/>
    </dgm:pt>
    <dgm:pt modelId="{DF217D9E-4970-774E-A631-6E46C9626B65}" type="pres">
      <dgm:prSet presAssocID="{5DD03DC1-7AEA-4CA1-8A3F-6B273D15CD35}" presName="parAndChSpace" presStyleCnt="0"/>
      <dgm:spPr/>
    </dgm:pt>
    <dgm:pt modelId="{3634E6D3-6A35-064F-B443-E328892BF63A}" type="pres">
      <dgm:prSet presAssocID="{693E519B-07DF-47E4-8F1C-A37F768DEA57}" presName="parAndChTx" presStyleLbl="node1" presStyleIdx="1" presStyleCnt="2">
        <dgm:presLayoutVars>
          <dgm:bulletEnabled val="1"/>
        </dgm:presLayoutVars>
      </dgm:prSet>
      <dgm:spPr/>
    </dgm:pt>
  </dgm:ptLst>
  <dgm:cxnLst>
    <dgm:cxn modelId="{D8FAC80A-A374-4B4D-980D-843AA0A71EFE}" type="presOf" srcId="{043B74A2-D2F2-481E-B921-D5B2678AFB61}" destId="{3634E6D3-6A35-064F-B443-E328892BF63A}" srcOrd="0" destOrd="2" presId="urn:microsoft.com/office/officeart/2005/8/layout/hChevron3"/>
    <dgm:cxn modelId="{DC7B3C13-FAF6-41DF-A405-F7C2DEEEA340}" srcId="{693E519B-07DF-47E4-8F1C-A37F768DEA57}" destId="{362E6EFC-842E-4892-91A8-0581956261DD}" srcOrd="3" destOrd="0" parTransId="{4B0BEF5F-E125-4032-A1D1-85C2BE262418}" sibTransId="{524104CB-E5B7-4EAA-A7B2-6EC3310E0DA8}"/>
    <dgm:cxn modelId="{DC20C715-C2CC-4997-9DE8-87247874451B}" srcId="{693E519B-07DF-47E4-8F1C-A37F768DEA57}" destId="{60124AA2-DDA1-44EE-B097-18FA1588B058}" srcOrd="0" destOrd="0" parTransId="{5122714A-4EC6-44CE-9DEF-5FA5AF8C4FB9}" sibTransId="{B9A5D9A7-965B-4279-9BFA-EE72145ABE7F}"/>
    <dgm:cxn modelId="{28B9B02A-DB34-F04C-98FC-2337A1E521BB}" type="presOf" srcId="{693E519B-07DF-47E4-8F1C-A37F768DEA57}" destId="{3634E6D3-6A35-064F-B443-E328892BF63A}" srcOrd="0" destOrd="0" presId="urn:microsoft.com/office/officeart/2005/8/layout/hChevron3"/>
    <dgm:cxn modelId="{D71DDD61-5ECC-44E1-BDC4-A452822C589D}" srcId="{6BA0D36B-32AD-475E-91A9-980B6BCAACE1}" destId="{11B6FC0C-D4EF-47B3-BB82-D29091963671}" srcOrd="0" destOrd="0" parTransId="{9ECA8DC5-C76E-492B-B7E0-B1C304A2C22F}" sibTransId="{5DD03DC1-7AEA-4CA1-8A3F-6B273D15CD35}"/>
    <dgm:cxn modelId="{FD928668-9FF9-3641-8767-EB0E5CB82EA9}" type="presOf" srcId="{362E6EFC-842E-4892-91A8-0581956261DD}" destId="{3634E6D3-6A35-064F-B443-E328892BF63A}" srcOrd="0" destOrd="4" presId="urn:microsoft.com/office/officeart/2005/8/layout/hChevron3"/>
    <dgm:cxn modelId="{6766B38A-EC4E-42ED-ACDC-3B846E88FF9D}" srcId="{693E519B-07DF-47E4-8F1C-A37F768DEA57}" destId="{B2B099E3-43C8-4DBC-B96A-F02BC2A25A5F}" srcOrd="2" destOrd="0" parTransId="{ECA2128E-086B-4DB2-954C-79D8C0327E4F}" sibTransId="{3842E848-19F4-446F-B506-F754BA1EBA10}"/>
    <dgm:cxn modelId="{5C96C1A5-CB42-A843-AC28-00FCD69E6474}" type="presOf" srcId="{11B6FC0C-D4EF-47B3-BB82-D29091963671}" destId="{51613629-D746-9F4B-A4B8-4A44FA960C2B}" srcOrd="0" destOrd="0" presId="urn:microsoft.com/office/officeart/2005/8/layout/hChevron3"/>
    <dgm:cxn modelId="{2066C1B3-D137-0948-8689-BAD3F2241FB3}" type="presOf" srcId="{6BA0D36B-32AD-475E-91A9-980B6BCAACE1}" destId="{529639E0-4373-294E-BCB8-497E60EC138B}" srcOrd="0" destOrd="0" presId="urn:microsoft.com/office/officeart/2005/8/layout/hChevron3"/>
    <dgm:cxn modelId="{5E23F6C0-C53C-BD44-B890-1A395E1920D4}" type="presOf" srcId="{60124AA2-DDA1-44EE-B097-18FA1588B058}" destId="{3634E6D3-6A35-064F-B443-E328892BF63A}" srcOrd="0" destOrd="1" presId="urn:microsoft.com/office/officeart/2005/8/layout/hChevron3"/>
    <dgm:cxn modelId="{BEEC24C3-FB04-4B75-9405-BD1F8D98165E}" srcId="{693E519B-07DF-47E4-8F1C-A37F768DEA57}" destId="{043B74A2-D2F2-481E-B921-D5B2678AFB61}" srcOrd="1" destOrd="0" parTransId="{ADABE0CA-8C3C-4A4D-91A0-38D0B875DFB5}" sibTransId="{3CB0B959-E2DA-4073-8454-96283ACEBD51}"/>
    <dgm:cxn modelId="{A9046CE2-7311-5347-837B-E2D1775B9268}" type="presOf" srcId="{B2B099E3-43C8-4DBC-B96A-F02BC2A25A5F}" destId="{3634E6D3-6A35-064F-B443-E328892BF63A}" srcOrd="0" destOrd="3" presId="urn:microsoft.com/office/officeart/2005/8/layout/hChevron3"/>
    <dgm:cxn modelId="{D65BCDF0-20FA-4B63-922F-5D4C3544A314}" srcId="{6BA0D36B-32AD-475E-91A9-980B6BCAACE1}" destId="{693E519B-07DF-47E4-8F1C-A37F768DEA57}" srcOrd="1" destOrd="0" parTransId="{39570B50-F6DC-4D5B-9AEA-09C7C934E8FF}" sibTransId="{E3B5F859-C514-458B-8C8E-E4A5E47C00AA}"/>
    <dgm:cxn modelId="{CC35D819-6A6D-F647-847F-785917721069}" type="presParOf" srcId="{529639E0-4373-294E-BCB8-497E60EC138B}" destId="{51613629-D746-9F4B-A4B8-4A44FA960C2B}" srcOrd="0" destOrd="0" presId="urn:microsoft.com/office/officeart/2005/8/layout/hChevron3"/>
    <dgm:cxn modelId="{30D3620F-D48E-5C42-BB2A-40C1824C4423}" type="presParOf" srcId="{529639E0-4373-294E-BCB8-497E60EC138B}" destId="{DF217D9E-4970-774E-A631-6E46C9626B65}" srcOrd="1" destOrd="0" presId="urn:microsoft.com/office/officeart/2005/8/layout/hChevron3"/>
    <dgm:cxn modelId="{6369BC2C-B5D0-9746-8FD9-8792A1040448}" type="presParOf" srcId="{529639E0-4373-294E-BCB8-497E60EC138B}" destId="{3634E6D3-6A35-064F-B443-E328892BF63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756980-DCE2-334E-AAE2-1202FC870A0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09A504-BA16-CD4F-AD98-A645FAF1CEFC}">
      <dgm:prSet/>
      <dgm:spPr/>
      <dgm:t>
        <a:bodyPr/>
        <a:lstStyle/>
        <a:p>
          <a:r>
            <a:rPr lang="en-US" dirty="0"/>
            <a:t>30 States</a:t>
          </a:r>
        </a:p>
      </dgm:t>
    </dgm:pt>
    <dgm:pt modelId="{95C54650-ADB2-6E48-A5D3-B13294359883}" type="parTrans" cxnId="{CBE6CB98-9DA5-AD4F-9D62-82B1DC931BF7}">
      <dgm:prSet/>
      <dgm:spPr/>
      <dgm:t>
        <a:bodyPr/>
        <a:lstStyle/>
        <a:p>
          <a:endParaRPr lang="en-US"/>
        </a:p>
      </dgm:t>
    </dgm:pt>
    <dgm:pt modelId="{1DA6B827-7EE8-C54E-8B25-FA34D75E0ABD}" type="sibTrans" cxnId="{CBE6CB98-9DA5-AD4F-9D62-82B1DC931BF7}">
      <dgm:prSet/>
      <dgm:spPr/>
      <dgm:t>
        <a:bodyPr/>
        <a:lstStyle/>
        <a:p>
          <a:endParaRPr lang="en-US"/>
        </a:p>
      </dgm:t>
    </dgm:pt>
    <dgm:pt modelId="{EDE17635-20B6-2F42-A4D2-222EBF412DD0}">
      <dgm:prSet/>
      <dgm:spPr/>
      <dgm:t>
        <a:bodyPr/>
        <a:lstStyle/>
        <a:p>
          <a:r>
            <a:rPr lang="en-US" dirty="0"/>
            <a:t>71 Registered Users</a:t>
          </a:r>
        </a:p>
      </dgm:t>
    </dgm:pt>
    <dgm:pt modelId="{88B4C895-52FD-5847-B1DE-AC24E1E9694A}" type="parTrans" cxnId="{43185DDA-E4D7-6E4B-AC5E-915CF5A37A62}">
      <dgm:prSet/>
      <dgm:spPr/>
      <dgm:t>
        <a:bodyPr/>
        <a:lstStyle/>
        <a:p>
          <a:endParaRPr lang="en-US"/>
        </a:p>
      </dgm:t>
    </dgm:pt>
    <dgm:pt modelId="{67475C85-530C-BF46-8A0A-E1E8F98F4BA9}" type="sibTrans" cxnId="{43185DDA-E4D7-6E4B-AC5E-915CF5A37A62}">
      <dgm:prSet/>
      <dgm:spPr/>
      <dgm:t>
        <a:bodyPr/>
        <a:lstStyle/>
        <a:p>
          <a:endParaRPr lang="en-US"/>
        </a:p>
      </dgm:t>
    </dgm:pt>
    <dgm:pt modelId="{E27AC5CF-719D-A345-996A-D5B2E2BB98F4}">
      <dgm:prSet/>
      <dgm:spPr/>
      <dgm:t>
        <a:bodyPr/>
        <a:lstStyle/>
        <a:p>
          <a:r>
            <a:rPr lang="en-US" dirty="0"/>
            <a:t>8 Modules</a:t>
          </a:r>
        </a:p>
      </dgm:t>
    </dgm:pt>
    <dgm:pt modelId="{E89A4D88-1AE5-B84C-AD14-8ABC34DAC609}" type="sibTrans" cxnId="{FD0FE392-5F68-1243-B226-361CB4619466}">
      <dgm:prSet/>
      <dgm:spPr/>
      <dgm:t>
        <a:bodyPr/>
        <a:lstStyle/>
        <a:p>
          <a:endParaRPr lang="en-US"/>
        </a:p>
      </dgm:t>
    </dgm:pt>
    <dgm:pt modelId="{E4166D5E-BB39-C242-A4A9-188E1938A1C5}" type="parTrans" cxnId="{FD0FE392-5F68-1243-B226-361CB4619466}">
      <dgm:prSet/>
      <dgm:spPr/>
      <dgm:t>
        <a:bodyPr/>
        <a:lstStyle/>
        <a:p>
          <a:endParaRPr lang="en-US"/>
        </a:p>
      </dgm:t>
    </dgm:pt>
    <dgm:pt modelId="{79F3ABEA-9C7E-5E46-A05A-2978B16BC4EF}">
      <dgm:prSet/>
      <dgm:spPr/>
      <dgm:t>
        <a:bodyPr/>
        <a:lstStyle/>
        <a:p>
          <a:endParaRPr lang="en-US" dirty="0"/>
        </a:p>
      </dgm:t>
    </dgm:pt>
    <dgm:pt modelId="{768B90E2-A189-BF40-9098-E9717E3C8337}" type="parTrans" cxnId="{B0033025-D58C-9549-A219-BF3DEEEFCADC}">
      <dgm:prSet/>
      <dgm:spPr/>
      <dgm:t>
        <a:bodyPr/>
        <a:lstStyle/>
        <a:p>
          <a:endParaRPr lang="en-US"/>
        </a:p>
      </dgm:t>
    </dgm:pt>
    <dgm:pt modelId="{EE2E3D67-2710-4D4E-BE47-AF923606C8DC}" type="sibTrans" cxnId="{B0033025-D58C-9549-A219-BF3DEEEFCADC}">
      <dgm:prSet/>
      <dgm:spPr/>
      <dgm:t>
        <a:bodyPr/>
        <a:lstStyle/>
        <a:p>
          <a:endParaRPr lang="en-US"/>
        </a:p>
      </dgm:t>
    </dgm:pt>
    <dgm:pt modelId="{7883AABE-90EA-FF4B-AE3F-DC5E750B5204}" type="pres">
      <dgm:prSet presAssocID="{98756980-DCE2-334E-AAE2-1202FC870A0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B2A1AF-27F1-FB4D-B6AD-7951262B8770}" type="pres">
      <dgm:prSet presAssocID="{79F3ABEA-9C7E-5E46-A05A-2978B16BC4EF}" presName="hierRoot1" presStyleCnt="0"/>
      <dgm:spPr/>
    </dgm:pt>
    <dgm:pt modelId="{EFF0134E-EE78-2B47-85BC-70B6F360C2E0}" type="pres">
      <dgm:prSet presAssocID="{79F3ABEA-9C7E-5E46-A05A-2978B16BC4EF}" presName="composite" presStyleCnt="0"/>
      <dgm:spPr/>
    </dgm:pt>
    <dgm:pt modelId="{9A8F3782-7389-414F-A174-6A90D4CC6526}" type="pres">
      <dgm:prSet presAssocID="{79F3ABEA-9C7E-5E46-A05A-2978B16BC4EF}" presName="background" presStyleLbl="node0" presStyleIdx="0" presStyleCnt="1"/>
      <dgm:spPr/>
    </dgm:pt>
    <dgm:pt modelId="{7581C22D-D99A-7B41-A993-7C8ED917C173}" type="pres">
      <dgm:prSet presAssocID="{79F3ABEA-9C7E-5E46-A05A-2978B16BC4EF}" presName="text" presStyleLbl="fgAcc0" presStyleIdx="0" presStyleCnt="1">
        <dgm:presLayoutVars>
          <dgm:chPref val="3"/>
        </dgm:presLayoutVars>
      </dgm:prSet>
      <dgm:spPr/>
    </dgm:pt>
    <dgm:pt modelId="{6A1EF87D-5FA6-F640-BA81-4DC52C1B217A}" type="pres">
      <dgm:prSet presAssocID="{79F3ABEA-9C7E-5E46-A05A-2978B16BC4EF}" presName="hierChild2" presStyleCnt="0"/>
      <dgm:spPr/>
    </dgm:pt>
    <dgm:pt modelId="{00DEFF13-99BF-FC4E-9876-80F658E0F9CB}" type="pres">
      <dgm:prSet presAssocID="{E4166D5E-BB39-C242-A4A9-188E1938A1C5}" presName="Name10" presStyleLbl="parChTrans1D2" presStyleIdx="0" presStyleCnt="3"/>
      <dgm:spPr/>
    </dgm:pt>
    <dgm:pt modelId="{9C5938A9-D687-B746-9EE8-CA68957B1B90}" type="pres">
      <dgm:prSet presAssocID="{E27AC5CF-719D-A345-996A-D5B2E2BB98F4}" presName="hierRoot2" presStyleCnt="0"/>
      <dgm:spPr/>
    </dgm:pt>
    <dgm:pt modelId="{8BB900E8-4073-7C47-AFF6-19B57CD58410}" type="pres">
      <dgm:prSet presAssocID="{E27AC5CF-719D-A345-996A-D5B2E2BB98F4}" presName="composite2" presStyleCnt="0"/>
      <dgm:spPr/>
    </dgm:pt>
    <dgm:pt modelId="{91356973-D759-3C4E-83DC-9D2125F9877F}" type="pres">
      <dgm:prSet presAssocID="{E27AC5CF-719D-A345-996A-D5B2E2BB98F4}" presName="background2" presStyleLbl="node2" presStyleIdx="0" presStyleCnt="3"/>
      <dgm:spPr/>
    </dgm:pt>
    <dgm:pt modelId="{4D76EFC9-DA43-FB43-806A-0E5DBA452558}" type="pres">
      <dgm:prSet presAssocID="{E27AC5CF-719D-A345-996A-D5B2E2BB98F4}" presName="text2" presStyleLbl="fgAcc2" presStyleIdx="0" presStyleCnt="3">
        <dgm:presLayoutVars>
          <dgm:chPref val="3"/>
        </dgm:presLayoutVars>
      </dgm:prSet>
      <dgm:spPr/>
    </dgm:pt>
    <dgm:pt modelId="{E859607A-8E6A-2B49-892C-738F6114F636}" type="pres">
      <dgm:prSet presAssocID="{E27AC5CF-719D-A345-996A-D5B2E2BB98F4}" presName="hierChild3" presStyleCnt="0"/>
      <dgm:spPr/>
    </dgm:pt>
    <dgm:pt modelId="{89C2E096-28F3-8B46-ADF8-CE4CB04D1832}" type="pres">
      <dgm:prSet presAssocID="{95C54650-ADB2-6E48-A5D3-B13294359883}" presName="Name10" presStyleLbl="parChTrans1D2" presStyleIdx="1" presStyleCnt="3"/>
      <dgm:spPr/>
    </dgm:pt>
    <dgm:pt modelId="{DD96C850-9F92-2642-A00A-1FDD6306FA58}" type="pres">
      <dgm:prSet presAssocID="{F109A504-BA16-CD4F-AD98-A645FAF1CEFC}" presName="hierRoot2" presStyleCnt="0"/>
      <dgm:spPr/>
    </dgm:pt>
    <dgm:pt modelId="{8066789C-325D-5846-B33A-4C102E6AAD57}" type="pres">
      <dgm:prSet presAssocID="{F109A504-BA16-CD4F-AD98-A645FAF1CEFC}" presName="composite2" presStyleCnt="0"/>
      <dgm:spPr/>
    </dgm:pt>
    <dgm:pt modelId="{588C7204-8FBC-CE42-9B06-D9CC95469B26}" type="pres">
      <dgm:prSet presAssocID="{F109A504-BA16-CD4F-AD98-A645FAF1CEFC}" presName="background2" presStyleLbl="node2" presStyleIdx="1" presStyleCnt="3"/>
      <dgm:spPr/>
    </dgm:pt>
    <dgm:pt modelId="{B3890F21-C534-934D-BC6E-8BC50A9D3D21}" type="pres">
      <dgm:prSet presAssocID="{F109A504-BA16-CD4F-AD98-A645FAF1CEFC}" presName="text2" presStyleLbl="fgAcc2" presStyleIdx="1" presStyleCnt="3">
        <dgm:presLayoutVars>
          <dgm:chPref val="3"/>
        </dgm:presLayoutVars>
      </dgm:prSet>
      <dgm:spPr/>
    </dgm:pt>
    <dgm:pt modelId="{24C01B3B-E6C3-9E42-9CED-2E4F6B7E9A8A}" type="pres">
      <dgm:prSet presAssocID="{F109A504-BA16-CD4F-AD98-A645FAF1CEFC}" presName="hierChild3" presStyleCnt="0"/>
      <dgm:spPr/>
    </dgm:pt>
    <dgm:pt modelId="{A9C1FCA9-4953-954D-A441-00597C99BC0B}" type="pres">
      <dgm:prSet presAssocID="{88B4C895-52FD-5847-B1DE-AC24E1E9694A}" presName="Name10" presStyleLbl="parChTrans1D2" presStyleIdx="2" presStyleCnt="3"/>
      <dgm:spPr/>
    </dgm:pt>
    <dgm:pt modelId="{7D33E568-840D-3B4A-B73D-B64B3A975508}" type="pres">
      <dgm:prSet presAssocID="{EDE17635-20B6-2F42-A4D2-222EBF412DD0}" presName="hierRoot2" presStyleCnt="0"/>
      <dgm:spPr/>
    </dgm:pt>
    <dgm:pt modelId="{4439DD49-0337-E449-B2FB-8874C2A68EC7}" type="pres">
      <dgm:prSet presAssocID="{EDE17635-20B6-2F42-A4D2-222EBF412DD0}" presName="composite2" presStyleCnt="0"/>
      <dgm:spPr/>
    </dgm:pt>
    <dgm:pt modelId="{7662FBBD-9F1C-2E4A-85AD-174FCEEC5AE3}" type="pres">
      <dgm:prSet presAssocID="{EDE17635-20B6-2F42-A4D2-222EBF412DD0}" presName="background2" presStyleLbl="node2" presStyleIdx="2" presStyleCnt="3"/>
      <dgm:spPr/>
    </dgm:pt>
    <dgm:pt modelId="{3DE71FD5-1B8F-C440-B4A3-5496BD2C674E}" type="pres">
      <dgm:prSet presAssocID="{EDE17635-20B6-2F42-A4D2-222EBF412DD0}" presName="text2" presStyleLbl="fgAcc2" presStyleIdx="2" presStyleCnt="3">
        <dgm:presLayoutVars>
          <dgm:chPref val="3"/>
        </dgm:presLayoutVars>
      </dgm:prSet>
      <dgm:spPr/>
    </dgm:pt>
    <dgm:pt modelId="{E29A200C-3909-E84E-A5F6-B6E065E11409}" type="pres">
      <dgm:prSet presAssocID="{EDE17635-20B6-2F42-A4D2-222EBF412DD0}" presName="hierChild3" presStyleCnt="0"/>
      <dgm:spPr/>
    </dgm:pt>
  </dgm:ptLst>
  <dgm:cxnLst>
    <dgm:cxn modelId="{18E53903-5902-2C4C-89B3-DBECEAB37B0C}" type="presOf" srcId="{E4166D5E-BB39-C242-A4A9-188E1938A1C5}" destId="{00DEFF13-99BF-FC4E-9876-80F658E0F9CB}" srcOrd="0" destOrd="0" presId="urn:microsoft.com/office/officeart/2005/8/layout/hierarchy1"/>
    <dgm:cxn modelId="{0BAC4403-39BD-564F-8C4D-C95508A968D4}" type="presOf" srcId="{E27AC5CF-719D-A345-996A-D5B2E2BB98F4}" destId="{4D76EFC9-DA43-FB43-806A-0E5DBA452558}" srcOrd="0" destOrd="0" presId="urn:microsoft.com/office/officeart/2005/8/layout/hierarchy1"/>
    <dgm:cxn modelId="{B0033025-D58C-9549-A219-BF3DEEEFCADC}" srcId="{98756980-DCE2-334E-AAE2-1202FC870A0B}" destId="{79F3ABEA-9C7E-5E46-A05A-2978B16BC4EF}" srcOrd="0" destOrd="0" parTransId="{768B90E2-A189-BF40-9098-E9717E3C8337}" sibTransId="{EE2E3D67-2710-4D4E-BE47-AF923606C8DC}"/>
    <dgm:cxn modelId="{2A6C446F-0913-594A-A8BE-ACB7E142D95B}" type="presOf" srcId="{98756980-DCE2-334E-AAE2-1202FC870A0B}" destId="{7883AABE-90EA-FF4B-AE3F-DC5E750B5204}" srcOrd="0" destOrd="0" presId="urn:microsoft.com/office/officeart/2005/8/layout/hierarchy1"/>
    <dgm:cxn modelId="{0FEA6E73-126D-0540-8F1D-9F52DB5963ED}" type="presOf" srcId="{79F3ABEA-9C7E-5E46-A05A-2978B16BC4EF}" destId="{7581C22D-D99A-7B41-A993-7C8ED917C173}" srcOrd="0" destOrd="0" presId="urn:microsoft.com/office/officeart/2005/8/layout/hierarchy1"/>
    <dgm:cxn modelId="{EC6ACE8A-C086-2848-8DCD-13476DB88A26}" type="presOf" srcId="{95C54650-ADB2-6E48-A5D3-B13294359883}" destId="{89C2E096-28F3-8B46-ADF8-CE4CB04D1832}" srcOrd="0" destOrd="0" presId="urn:microsoft.com/office/officeart/2005/8/layout/hierarchy1"/>
    <dgm:cxn modelId="{59E5F88F-9646-E249-8DC9-67AA735CAD7C}" type="presOf" srcId="{F109A504-BA16-CD4F-AD98-A645FAF1CEFC}" destId="{B3890F21-C534-934D-BC6E-8BC50A9D3D21}" srcOrd="0" destOrd="0" presId="urn:microsoft.com/office/officeart/2005/8/layout/hierarchy1"/>
    <dgm:cxn modelId="{FD0FE392-5F68-1243-B226-361CB4619466}" srcId="{79F3ABEA-9C7E-5E46-A05A-2978B16BC4EF}" destId="{E27AC5CF-719D-A345-996A-D5B2E2BB98F4}" srcOrd="0" destOrd="0" parTransId="{E4166D5E-BB39-C242-A4A9-188E1938A1C5}" sibTransId="{E89A4D88-1AE5-B84C-AD14-8ABC34DAC609}"/>
    <dgm:cxn modelId="{CBE6CB98-9DA5-AD4F-9D62-82B1DC931BF7}" srcId="{79F3ABEA-9C7E-5E46-A05A-2978B16BC4EF}" destId="{F109A504-BA16-CD4F-AD98-A645FAF1CEFC}" srcOrd="1" destOrd="0" parTransId="{95C54650-ADB2-6E48-A5D3-B13294359883}" sibTransId="{1DA6B827-7EE8-C54E-8B25-FA34D75E0ABD}"/>
    <dgm:cxn modelId="{56DD119C-2EAE-D840-A0E1-4BFB969DBD1C}" type="presOf" srcId="{88B4C895-52FD-5847-B1DE-AC24E1E9694A}" destId="{A9C1FCA9-4953-954D-A441-00597C99BC0B}" srcOrd="0" destOrd="0" presId="urn:microsoft.com/office/officeart/2005/8/layout/hierarchy1"/>
    <dgm:cxn modelId="{2A3816C1-4F41-7743-A1A3-FB6B751E4604}" type="presOf" srcId="{EDE17635-20B6-2F42-A4D2-222EBF412DD0}" destId="{3DE71FD5-1B8F-C440-B4A3-5496BD2C674E}" srcOrd="0" destOrd="0" presId="urn:microsoft.com/office/officeart/2005/8/layout/hierarchy1"/>
    <dgm:cxn modelId="{43185DDA-E4D7-6E4B-AC5E-915CF5A37A62}" srcId="{79F3ABEA-9C7E-5E46-A05A-2978B16BC4EF}" destId="{EDE17635-20B6-2F42-A4D2-222EBF412DD0}" srcOrd="2" destOrd="0" parTransId="{88B4C895-52FD-5847-B1DE-AC24E1E9694A}" sibTransId="{67475C85-530C-BF46-8A0A-E1E8F98F4BA9}"/>
    <dgm:cxn modelId="{25AFA660-D0B0-9A4E-8649-CA2EAE45FF47}" type="presParOf" srcId="{7883AABE-90EA-FF4B-AE3F-DC5E750B5204}" destId="{AEB2A1AF-27F1-FB4D-B6AD-7951262B8770}" srcOrd="0" destOrd="0" presId="urn:microsoft.com/office/officeart/2005/8/layout/hierarchy1"/>
    <dgm:cxn modelId="{300D4F2E-47F8-F74A-AA54-BA6B88B94904}" type="presParOf" srcId="{AEB2A1AF-27F1-FB4D-B6AD-7951262B8770}" destId="{EFF0134E-EE78-2B47-85BC-70B6F360C2E0}" srcOrd="0" destOrd="0" presId="urn:microsoft.com/office/officeart/2005/8/layout/hierarchy1"/>
    <dgm:cxn modelId="{0FD06E80-BD33-E649-94C6-47FEE6874AA2}" type="presParOf" srcId="{EFF0134E-EE78-2B47-85BC-70B6F360C2E0}" destId="{9A8F3782-7389-414F-A174-6A90D4CC6526}" srcOrd="0" destOrd="0" presId="urn:microsoft.com/office/officeart/2005/8/layout/hierarchy1"/>
    <dgm:cxn modelId="{8392A9CC-7E8D-FE4E-91D0-584CB11BE9A9}" type="presParOf" srcId="{EFF0134E-EE78-2B47-85BC-70B6F360C2E0}" destId="{7581C22D-D99A-7B41-A993-7C8ED917C173}" srcOrd="1" destOrd="0" presId="urn:microsoft.com/office/officeart/2005/8/layout/hierarchy1"/>
    <dgm:cxn modelId="{8930CBDF-AFB4-A641-87AF-DA1C12802A59}" type="presParOf" srcId="{AEB2A1AF-27F1-FB4D-B6AD-7951262B8770}" destId="{6A1EF87D-5FA6-F640-BA81-4DC52C1B217A}" srcOrd="1" destOrd="0" presId="urn:microsoft.com/office/officeart/2005/8/layout/hierarchy1"/>
    <dgm:cxn modelId="{866BDA04-3DDE-7C4A-94D6-D723AF08D4E3}" type="presParOf" srcId="{6A1EF87D-5FA6-F640-BA81-4DC52C1B217A}" destId="{00DEFF13-99BF-FC4E-9876-80F658E0F9CB}" srcOrd="0" destOrd="0" presId="urn:microsoft.com/office/officeart/2005/8/layout/hierarchy1"/>
    <dgm:cxn modelId="{397CA6DC-6C83-1643-8576-A48B9FA608EB}" type="presParOf" srcId="{6A1EF87D-5FA6-F640-BA81-4DC52C1B217A}" destId="{9C5938A9-D687-B746-9EE8-CA68957B1B90}" srcOrd="1" destOrd="0" presId="urn:microsoft.com/office/officeart/2005/8/layout/hierarchy1"/>
    <dgm:cxn modelId="{63CB7993-D1D3-D140-B0C4-465328657151}" type="presParOf" srcId="{9C5938A9-D687-B746-9EE8-CA68957B1B90}" destId="{8BB900E8-4073-7C47-AFF6-19B57CD58410}" srcOrd="0" destOrd="0" presId="urn:microsoft.com/office/officeart/2005/8/layout/hierarchy1"/>
    <dgm:cxn modelId="{0517EC2F-920F-B142-BDBD-5A02B24295B1}" type="presParOf" srcId="{8BB900E8-4073-7C47-AFF6-19B57CD58410}" destId="{91356973-D759-3C4E-83DC-9D2125F9877F}" srcOrd="0" destOrd="0" presId="urn:microsoft.com/office/officeart/2005/8/layout/hierarchy1"/>
    <dgm:cxn modelId="{67BCF006-F4B0-0941-9038-A9FA510EB527}" type="presParOf" srcId="{8BB900E8-4073-7C47-AFF6-19B57CD58410}" destId="{4D76EFC9-DA43-FB43-806A-0E5DBA452558}" srcOrd="1" destOrd="0" presId="urn:microsoft.com/office/officeart/2005/8/layout/hierarchy1"/>
    <dgm:cxn modelId="{60995A69-E701-8048-AC3F-E15209598798}" type="presParOf" srcId="{9C5938A9-D687-B746-9EE8-CA68957B1B90}" destId="{E859607A-8E6A-2B49-892C-738F6114F636}" srcOrd="1" destOrd="0" presId="urn:microsoft.com/office/officeart/2005/8/layout/hierarchy1"/>
    <dgm:cxn modelId="{C9A62508-BB8E-5E40-B726-DBAECCB5F3D5}" type="presParOf" srcId="{6A1EF87D-5FA6-F640-BA81-4DC52C1B217A}" destId="{89C2E096-28F3-8B46-ADF8-CE4CB04D1832}" srcOrd="2" destOrd="0" presId="urn:microsoft.com/office/officeart/2005/8/layout/hierarchy1"/>
    <dgm:cxn modelId="{108575AA-B8C6-D742-A8EC-F893AFE7466A}" type="presParOf" srcId="{6A1EF87D-5FA6-F640-BA81-4DC52C1B217A}" destId="{DD96C850-9F92-2642-A00A-1FDD6306FA58}" srcOrd="3" destOrd="0" presId="urn:microsoft.com/office/officeart/2005/8/layout/hierarchy1"/>
    <dgm:cxn modelId="{5FEE3AE1-702E-7248-954C-A968EC2E9D24}" type="presParOf" srcId="{DD96C850-9F92-2642-A00A-1FDD6306FA58}" destId="{8066789C-325D-5846-B33A-4C102E6AAD57}" srcOrd="0" destOrd="0" presId="urn:microsoft.com/office/officeart/2005/8/layout/hierarchy1"/>
    <dgm:cxn modelId="{AAA27402-6FA6-4C4F-8E6D-ADF1AFCCC4D3}" type="presParOf" srcId="{8066789C-325D-5846-B33A-4C102E6AAD57}" destId="{588C7204-8FBC-CE42-9B06-D9CC95469B26}" srcOrd="0" destOrd="0" presId="urn:microsoft.com/office/officeart/2005/8/layout/hierarchy1"/>
    <dgm:cxn modelId="{103CCFC6-1EED-C94D-963A-B55F99242092}" type="presParOf" srcId="{8066789C-325D-5846-B33A-4C102E6AAD57}" destId="{B3890F21-C534-934D-BC6E-8BC50A9D3D21}" srcOrd="1" destOrd="0" presId="urn:microsoft.com/office/officeart/2005/8/layout/hierarchy1"/>
    <dgm:cxn modelId="{5771863A-1D72-E142-B8CF-B02B3DEB3C5D}" type="presParOf" srcId="{DD96C850-9F92-2642-A00A-1FDD6306FA58}" destId="{24C01B3B-E6C3-9E42-9CED-2E4F6B7E9A8A}" srcOrd="1" destOrd="0" presId="urn:microsoft.com/office/officeart/2005/8/layout/hierarchy1"/>
    <dgm:cxn modelId="{12F85FD7-7694-3840-B53F-04166AC8F4BD}" type="presParOf" srcId="{6A1EF87D-5FA6-F640-BA81-4DC52C1B217A}" destId="{A9C1FCA9-4953-954D-A441-00597C99BC0B}" srcOrd="4" destOrd="0" presId="urn:microsoft.com/office/officeart/2005/8/layout/hierarchy1"/>
    <dgm:cxn modelId="{0169EE21-2BD8-C24A-B3DB-F84F7DDEAE2F}" type="presParOf" srcId="{6A1EF87D-5FA6-F640-BA81-4DC52C1B217A}" destId="{7D33E568-840D-3B4A-B73D-B64B3A975508}" srcOrd="5" destOrd="0" presId="urn:microsoft.com/office/officeart/2005/8/layout/hierarchy1"/>
    <dgm:cxn modelId="{33A14FB1-3549-4D49-A76F-71EBBD1472E6}" type="presParOf" srcId="{7D33E568-840D-3B4A-B73D-B64B3A975508}" destId="{4439DD49-0337-E449-B2FB-8874C2A68EC7}" srcOrd="0" destOrd="0" presId="urn:microsoft.com/office/officeart/2005/8/layout/hierarchy1"/>
    <dgm:cxn modelId="{7DD431C1-C32C-DA4E-82D4-2E674C80BD5D}" type="presParOf" srcId="{4439DD49-0337-E449-B2FB-8874C2A68EC7}" destId="{7662FBBD-9F1C-2E4A-85AD-174FCEEC5AE3}" srcOrd="0" destOrd="0" presId="urn:microsoft.com/office/officeart/2005/8/layout/hierarchy1"/>
    <dgm:cxn modelId="{C58A27FA-75C4-7345-B2CC-B9C1B3DFDF55}" type="presParOf" srcId="{4439DD49-0337-E449-B2FB-8874C2A68EC7}" destId="{3DE71FD5-1B8F-C440-B4A3-5496BD2C674E}" srcOrd="1" destOrd="0" presId="urn:microsoft.com/office/officeart/2005/8/layout/hierarchy1"/>
    <dgm:cxn modelId="{A4D4ABB2-BFDA-B24A-B43D-A4C7D35D73D7}" type="presParOf" srcId="{7D33E568-840D-3B4A-B73D-B64B3A975508}" destId="{E29A200C-3909-E84E-A5F6-B6E065E1140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F76DBC-B453-D842-A3FD-8B85FD23CA7A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57E454-E304-7F44-A1BC-644C8A9991CB}">
      <dgm:prSet phldrT="[Text]"/>
      <dgm:spPr/>
      <dgm:t>
        <a:bodyPr/>
        <a:lstStyle/>
        <a:p>
          <a:r>
            <a:rPr lang="en-US" dirty="0"/>
            <a:t>Identified Need</a:t>
          </a:r>
        </a:p>
      </dgm:t>
    </dgm:pt>
    <dgm:pt modelId="{0E7CAA05-91E6-144E-B24B-A031F3BEEA1F}" type="parTrans" cxnId="{ADC1C2AD-6CBC-5C46-B357-C762D947B133}">
      <dgm:prSet/>
      <dgm:spPr/>
      <dgm:t>
        <a:bodyPr/>
        <a:lstStyle/>
        <a:p>
          <a:endParaRPr lang="en-US"/>
        </a:p>
      </dgm:t>
    </dgm:pt>
    <dgm:pt modelId="{E90832A6-78A2-3748-AECE-CA0507EC5B6F}" type="sibTrans" cxnId="{ADC1C2AD-6CBC-5C46-B357-C762D947B133}">
      <dgm:prSet/>
      <dgm:spPr/>
      <dgm:t>
        <a:bodyPr/>
        <a:lstStyle/>
        <a:p>
          <a:endParaRPr lang="en-US"/>
        </a:p>
      </dgm:t>
    </dgm:pt>
    <dgm:pt modelId="{DB42423A-7360-D449-9147-0DE227D37F92}">
      <dgm:prSet phldrT="[Text]"/>
      <dgm:spPr/>
      <dgm:t>
        <a:bodyPr/>
        <a:lstStyle/>
        <a:p>
          <a:r>
            <a:rPr lang="en-US" dirty="0"/>
            <a:t>Topic Discussion</a:t>
          </a:r>
        </a:p>
      </dgm:t>
    </dgm:pt>
    <dgm:pt modelId="{74B702BD-1929-9049-9C56-15FF5BB34C98}" type="parTrans" cxnId="{65FD3A41-D762-D04F-95EF-F42B7965B401}">
      <dgm:prSet/>
      <dgm:spPr/>
      <dgm:t>
        <a:bodyPr/>
        <a:lstStyle/>
        <a:p>
          <a:endParaRPr lang="en-US"/>
        </a:p>
      </dgm:t>
    </dgm:pt>
    <dgm:pt modelId="{8D50D02E-5E0B-1947-B74E-FA9BE75F3863}" type="sibTrans" cxnId="{65FD3A41-D762-D04F-95EF-F42B7965B401}">
      <dgm:prSet/>
      <dgm:spPr/>
      <dgm:t>
        <a:bodyPr/>
        <a:lstStyle/>
        <a:p>
          <a:endParaRPr lang="en-US"/>
        </a:p>
      </dgm:t>
    </dgm:pt>
    <dgm:pt modelId="{A9F4C3D3-6F55-3F48-9526-DEBBB10B20D4}">
      <dgm:prSet phldrT="[Text]"/>
      <dgm:spPr/>
      <dgm:t>
        <a:bodyPr/>
        <a:lstStyle/>
        <a:p>
          <a:r>
            <a:rPr lang="en-US" dirty="0"/>
            <a:t>Drafted Document</a:t>
          </a:r>
        </a:p>
      </dgm:t>
    </dgm:pt>
    <dgm:pt modelId="{7F88F35A-EB56-7B48-80E3-A228E6A6C5C4}" type="parTrans" cxnId="{8EE2D856-318F-6548-B9D0-0D4B472153D1}">
      <dgm:prSet/>
      <dgm:spPr/>
      <dgm:t>
        <a:bodyPr/>
        <a:lstStyle/>
        <a:p>
          <a:endParaRPr lang="en-US"/>
        </a:p>
      </dgm:t>
    </dgm:pt>
    <dgm:pt modelId="{F853A899-1EF2-8349-B797-F05C53B521BA}" type="sibTrans" cxnId="{8EE2D856-318F-6548-B9D0-0D4B472153D1}">
      <dgm:prSet/>
      <dgm:spPr/>
      <dgm:t>
        <a:bodyPr/>
        <a:lstStyle/>
        <a:p>
          <a:endParaRPr lang="en-US"/>
        </a:p>
      </dgm:t>
    </dgm:pt>
    <dgm:pt modelId="{199488BF-D1A7-9249-94BE-F6735A1801F4}">
      <dgm:prSet phldrT="[Text]"/>
      <dgm:spPr/>
      <dgm:t>
        <a:bodyPr/>
        <a:lstStyle/>
        <a:p>
          <a:r>
            <a:rPr lang="en-US" dirty="0"/>
            <a:t>Review</a:t>
          </a:r>
        </a:p>
      </dgm:t>
    </dgm:pt>
    <dgm:pt modelId="{137F0732-0010-5A47-84B9-8824AA9A78E6}" type="parTrans" cxnId="{2D2956D2-8B69-4544-8522-40E5672BF03B}">
      <dgm:prSet/>
      <dgm:spPr/>
      <dgm:t>
        <a:bodyPr/>
        <a:lstStyle/>
        <a:p>
          <a:endParaRPr lang="en-US"/>
        </a:p>
      </dgm:t>
    </dgm:pt>
    <dgm:pt modelId="{2E301DDB-677B-1344-8B4A-69D718EB95C4}" type="sibTrans" cxnId="{2D2956D2-8B69-4544-8522-40E5672BF03B}">
      <dgm:prSet/>
      <dgm:spPr/>
      <dgm:t>
        <a:bodyPr/>
        <a:lstStyle/>
        <a:p>
          <a:endParaRPr lang="en-US"/>
        </a:p>
      </dgm:t>
    </dgm:pt>
    <dgm:pt modelId="{25052692-4966-4F4D-B806-0CDD2E3A366C}">
      <dgm:prSet phldrT="[Text]"/>
      <dgm:spPr/>
      <dgm:t>
        <a:bodyPr/>
        <a:lstStyle/>
        <a:p>
          <a:r>
            <a:rPr lang="en-US" dirty="0"/>
            <a:t>Internal Review</a:t>
          </a:r>
        </a:p>
      </dgm:t>
    </dgm:pt>
    <dgm:pt modelId="{B50F38CC-C52B-E24F-8649-3C931C61E76E}" type="parTrans" cxnId="{1DA983AA-F714-4B45-8B1C-D0C30E311855}">
      <dgm:prSet/>
      <dgm:spPr/>
      <dgm:t>
        <a:bodyPr/>
        <a:lstStyle/>
        <a:p>
          <a:endParaRPr lang="en-US"/>
        </a:p>
      </dgm:t>
    </dgm:pt>
    <dgm:pt modelId="{F3B6DEC2-7465-5D4F-B3F0-22D319378A24}" type="sibTrans" cxnId="{1DA983AA-F714-4B45-8B1C-D0C30E311855}">
      <dgm:prSet/>
      <dgm:spPr/>
      <dgm:t>
        <a:bodyPr/>
        <a:lstStyle/>
        <a:p>
          <a:endParaRPr lang="en-US"/>
        </a:p>
      </dgm:t>
    </dgm:pt>
    <dgm:pt modelId="{D9027012-852A-0041-8763-6B28DF77E4B5}">
      <dgm:prSet phldrT="[Text]"/>
      <dgm:spPr/>
      <dgm:t>
        <a:bodyPr/>
        <a:lstStyle/>
        <a:p>
          <a:r>
            <a:rPr lang="en-US" dirty="0"/>
            <a:t>State/Territory VOAD Leadership Feedback Survey</a:t>
          </a:r>
        </a:p>
      </dgm:t>
    </dgm:pt>
    <dgm:pt modelId="{E903A9B4-5ECB-3F4B-BC2A-052C55DC78E3}" type="parTrans" cxnId="{4FF339E8-3100-E843-8D5D-63038AE6B0C9}">
      <dgm:prSet/>
      <dgm:spPr/>
      <dgm:t>
        <a:bodyPr/>
        <a:lstStyle/>
        <a:p>
          <a:endParaRPr lang="en-US"/>
        </a:p>
      </dgm:t>
    </dgm:pt>
    <dgm:pt modelId="{E95AFC2A-98A3-5145-8633-7012EB97116E}" type="sibTrans" cxnId="{4FF339E8-3100-E843-8D5D-63038AE6B0C9}">
      <dgm:prSet/>
      <dgm:spPr/>
      <dgm:t>
        <a:bodyPr/>
        <a:lstStyle/>
        <a:p>
          <a:endParaRPr lang="en-US"/>
        </a:p>
      </dgm:t>
    </dgm:pt>
    <dgm:pt modelId="{318FBAA3-FAF6-CE4C-BB26-E0EF9E1CAD90}">
      <dgm:prSet phldrT="[Text]"/>
      <dgm:spPr/>
      <dgm:t>
        <a:bodyPr/>
        <a:lstStyle/>
        <a:p>
          <a:r>
            <a:rPr lang="en-US" dirty="0"/>
            <a:t>Published</a:t>
          </a:r>
        </a:p>
      </dgm:t>
    </dgm:pt>
    <dgm:pt modelId="{43FD72CD-D5C2-9241-BD39-F667B837E872}" type="parTrans" cxnId="{48871C37-84C8-EA47-9E10-3BABB63F201D}">
      <dgm:prSet/>
      <dgm:spPr/>
      <dgm:t>
        <a:bodyPr/>
        <a:lstStyle/>
        <a:p>
          <a:endParaRPr lang="en-US"/>
        </a:p>
      </dgm:t>
    </dgm:pt>
    <dgm:pt modelId="{8552C16F-59D2-F64E-A5D4-B91B77E4319D}" type="sibTrans" cxnId="{48871C37-84C8-EA47-9E10-3BABB63F201D}">
      <dgm:prSet/>
      <dgm:spPr/>
      <dgm:t>
        <a:bodyPr/>
        <a:lstStyle/>
        <a:p>
          <a:endParaRPr lang="en-US"/>
        </a:p>
      </dgm:t>
    </dgm:pt>
    <dgm:pt modelId="{0A9FA79E-8DBC-3D47-AAD2-C17BC2DFD5FE}">
      <dgm:prSet phldrT="[Text]"/>
      <dgm:spPr/>
      <dgm:t>
        <a:bodyPr/>
        <a:lstStyle/>
        <a:p>
          <a:r>
            <a:rPr lang="en-US" dirty="0"/>
            <a:t>Finalized and Watermarked</a:t>
          </a:r>
        </a:p>
      </dgm:t>
    </dgm:pt>
    <dgm:pt modelId="{E5FAAF90-7982-4449-8294-B5C38D64D696}" type="parTrans" cxnId="{7EB49862-8D90-C84C-9B34-F8CB5F5BC8B5}">
      <dgm:prSet/>
      <dgm:spPr/>
      <dgm:t>
        <a:bodyPr/>
        <a:lstStyle/>
        <a:p>
          <a:endParaRPr lang="en-US"/>
        </a:p>
      </dgm:t>
    </dgm:pt>
    <dgm:pt modelId="{B3580388-9CA6-9F46-85F3-4EB93A3AF86D}" type="sibTrans" cxnId="{7EB49862-8D90-C84C-9B34-F8CB5F5BC8B5}">
      <dgm:prSet/>
      <dgm:spPr/>
      <dgm:t>
        <a:bodyPr/>
        <a:lstStyle/>
        <a:p>
          <a:endParaRPr lang="en-US"/>
        </a:p>
      </dgm:t>
    </dgm:pt>
    <dgm:pt modelId="{1F7AB039-1604-864D-A5DB-931DE5880C35}">
      <dgm:prSet phldrT="[Text]"/>
      <dgm:spPr/>
      <dgm:t>
        <a:bodyPr/>
        <a:lstStyle/>
        <a:p>
          <a:r>
            <a:rPr lang="en-US" dirty="0"/>
            <a:t>Shared via NVOAD Member Portal &amp; Lead 2.0</a:t>
          </a:r>
        </a:p>
      </dgm:t>
    </dgm:pt>
    <dgm:pt modelId="{E350C655-16C2-FD4C-9CCF-A92C7B747218}" type="parTrans" cxnId="{03EB2828-7D05-734B-982A-711FE4FD967B}">
      <dgm:prSet/>
      <dgm:spPr/>
      <dgm:t>
        <a:bodyPr/>
        <a:lstStyle/>
        <a:p>
          <a:endParaRPr lang="en-US"/>
        </a:p>
      </dgm:t>
    </dgm:pt>
    <dgm:pt modelId="{9059CC0D-D81F-3442-A78C-191332AAE56E}" type="sibTrans" cxnId="{03EB2828-7D05-734B-982A-711FE4FD967B}">
      <dgm:prSet/>
      <dgm:spPr/>
      <dgm:t>
        <a:bodyPr/>
        <a:lstStyle/>
        <a:p>
          <a:endParaRPr lang="en-US"/>
        </a:p>
      </dgm:t>
    </dgm:pt>
    <dgm:pt modelId="{15E012BF-D1F4-874C-95C4-5CA908B50E3B}">
      <dgm:prSet phldrT="[Text]"/>
      <dgm:spPr/>
      <dgm:t>
        <a:bodyPr/>
        <a:lstStyle/>
        <a:p>
          <a:r>
            <a:rPr lang="en-US" dirty="0"/>
            <a:t>Feedback Reviewed &amp; Edits Made</a:t>
          </a:r>
        </a:p>
      </dgm:t>
    </dgm:pt>
    <dgm:pt modelId="{CC955A9C-046B-C744-892A-00C7D799DF95}" type="parTrans" cxnId="{088515FA-DFB2-654B-8834-CBAB2ECF9619}">
      <dgm:prSet/>
      <dgm:spPr/>
      <dgm:t>
        <a:bodyPr/>
        <a:lstStyle/>
        <a:p>
          <a:endParaRPr lang="en-US"/>
        </a:p>
      </dgm:t>
    </dgm:pt>
    <dgm:pt modelId="{2F809503-B4E1-804E-8592-5E7F4CD14D91}" type="sibTrans" cxnId="{088515FA-DFB2-654B-8834-CBAB2ECF9619}">
      <dgm:prSet/>
      <dgm:spPr/>
      <dgm:t>
        <a:bodyPr/>
        <a:lstStyle/>
        <a:p>
          <a:endParaRPr lang="en-US"/>
        </a:p>
      </dgm:t>
    </dgm:pt>
    <dgm:pt modelId="{4D3EB4D8-5A96-B741-9140-8858A278821B}" type="pres">
      <dgm:prSet presAssocID="{D0F76DBC-B453-D842-A3FD-8B85FD23CA7A}" presName="Name0" presStyleCnt="0">
        <dgm:presLayoutVars>
          <dgm:dir/>
          <dgm:animLvl val="lvl"/>
          <dgm:resizeHandles val="exact"/>
        </dgm:presLayoutVars>
      </dgm:prSet>
      <dgm:spPr/>
    </dgm:pt>
    <dgm:pt modelId="{86BD5063-68E3-8D4B-AC0B-C2BF1CE32368}" type="pres">
      <dgm:prSet presAssocID="{318FBAA3-FAF6-CE4C-BB26-E0EF9E1CAD90}" presName="boxAndChildren" presStyleCnt="0"/>
      <dgm:spPr/>
    </dgm:pt>
    <dgm:pt modelId="{BDB6ECBB-658B-9147-B2EE-25834EBA1ECB}" type="pres">
      <dgm:prSet presAssocID="{318FBAA3-FAF6-CE4C-BB26-E0EF9E1CAD90}" presName="parentTextBox" presStyleLbl="alignNode1" presStyleIdx="0" presStyleCnt="3"/>
      <dgm:spPr/>
    </dgm:pt>
    <dgm:pt modelId="{BA535A42-DC60-4C45-AE3D-EB74E0F1985F}" type="pres">
      <dgm:prSet presAssocID="{318FBAA3-FAF6-CE4C-BB26-E0EF9E1CAD90}" presName="descendantBox" presStyleLbl="bgAccFollowNode1" presStyleIdx="0" presStyleCnt="3"/>
      <dgm:spPr/>
    </dgm:pt>
    <dgm:pt modelId="{795856F6-B5B0-5D49-9FCE-FEB8585B0472}" type="pres">
      <dgm:prSet presAssocID="{2E301DDB-677B-1344-8B4A-69D718EB95C4}" presName="sp" presStyleCnt="0"/>
      <dgm:spPr/>
    </dgm:pt>
    <dgm:pt modelId="{F6A67CCA-81EB-6247-845E-F8942A621DB5}" type="pres">
      <dgm:prSet presAssocID="{199488BF-D1A7-9249-94BE-F6735A1801F4}" presName="arrowAndChildren" presStyleCnt="0"/>
      <dgm:spPr/>
    </dgm:pt>
    <dgm:pt modelId="{546E214D-0380-F94C-8D5B-A4A8646A89D7}" type="pres">
      <dgm:prSet presAssocID="{199488BF-D1A7-9249-94BE-F6735A1801F4}" presName="parentTextArrow" presStyleLbl="node1" presStyleIdx="0" presStyleCnt="0"/>
      <dgm:spPr/>
    </dgm:pt>
    <dgm:pt modelId="{4C16AE93-9B41-4240-AC41-E674C8A7DD66}" type="pres">
      <dgm:prSet presAssocID="{199488BF-D1A7-9249-94BE-F6735A1801F4}" presName="arrow" presStyleLbl="alignNode1" presStyleIdx="1" presStyleCnt="3"/>
      <dgm:spPr/>
    </dgm:pt>
    <dgm:pt modelId="{3DEB8957-EC81-C24F-B150-798250511CF5}" type="pres">
      <dgm:prSet presAssocID="{199488BF-D1A7-9249-94BE-F6735A1801F4}" presName="descendantArrow" presStyleLbl="bgAccFollowNode1" presStyleIdx="1" presStyleCnt="3"/>
      <dgm:spPr/>
    </dgm:pt>
    <dgm:pt modelId="{AB2E8E5C-E3FF-DB40-9DA4-AEE661AA5FEA}" type="pres">
      <dgm:prSet presAssocID="{E90832A6-78A2-3748-AECE-CA0507EC5B6F}" presName="sp" presStyleCnt="0"/>
      <dgm:spPr/>
    </dgm:pt>
    <dgm:pt modelId="{A8658692-D201-344A-A6BD-AF1F8885DB86}" type="pres">
      <dgm:prSet presAssocID="{2C57E454-E304-7F44-A1BC-644C8A9991CB}" presName="arrowAndChildren" presStyleCnt="0"/>
      <dgm:spPr/>
    </dgm:pt>
    <dgm:pt modelId="{152F305A-5FD7-5849-A95F-2AD03F97EB7E}" type="pres">
      <dgm:prSet presAssocID="{2C57E454-E304-7F44-A1BC-644C8A9991CB}" presName="parentTextArrow" presStyleLbl="node1" presStyleIdx="0" presStyleCnt="0"/>
      <dgm:spPr/>
    </dgm:pt>
    <dgm:pt modelId="{00CB3D95-E6F6-7A43-B9E3-1A540D3F2E91}" type="pres">
      <dgm:prSet presAssocID="{2C57E454-E304-7F44-A1BC-644C8A9991CB}" presName="arrow" presStyleLbl="alignNode1" presStyleIdx="2" presStyleCnt="3"/>
      <dgm:spPr/>
    </dgm:pt>
    <dgm:pt modelId="{DE62295E-AA60-014C-B178-08E1057C583A}" type="pres">
      <dgm:prSet presAssocID="{2C57E454-E304-7F44-A1BC-644C8A9991CB}" presName="descendantArrow" presStyleLbl="bgAccFollowNode1" presStyleIdx="2" presStyleCnt="3"/>
      <dgm:spPr/>
    </dgm:pt>
  </dgm:ptLst>
  <dgm:cxnLst>
    <dgm:cxn modelId="{01BFD00F-424E-9744-84B7-ECF6E8CD5F1C}" type="presOf" srcId="{A9F4C3D3-6F55-3F48-9526-DEBBB10B20D4}" destId="{DE62295E-AA60-014C-B178-08E1057C583A}" srcOrd="0" destOrd="1" presId="urn:microsoft.com/office/officeart/2016/7/layout/VerticalDownArrowProcess"/>
    <dgm:cxn modelId="{03EB2828-7D05-734B-982A-711FE4FD967B}" srcId="{318FBAA3-FAF6-CE4C-BB26-E0EF9E1CAD90}" destId="{1F7AB039-1604-864D-A5DB-931DE5880C35}" srcOrd="1" destOrd="0" parTransId="{E350C655-16C2-FD4C-9CCF-A92C7B747218}" sibTransId="{9059CC0D-D81F-3442-A78C-191332AAE56E}"/>
    <dgm:cxn modelId="{48871C37-84C8-EA47-9E10-3BABB63F201D}" srcId="{D0F76DBC-B453-D842-A3FD-8B85FD23CA7A}" destId="{318FBAA3-FAF6-CE4C-BB26-E0EF9E1CAD90}" srcOrd="2" destOrd="0" parTransId="{43FD72CD-D5C2-9241-BD39-F667B837E872}" sibTransId="{8552C16F-59D2-F64E-A5D4-B91B77E4319D}"/>
    <dgm:cxn modelId="{65FD3A41-D762-D04F-95EF-F42B7965B401}" srcId="{2C57E454-E304-7F44-A1BC-644C8A9991CB}" destId="{DB42423A-7360-D449-9147-0DE227D37F92}" srcOrd="0" destOrd="0" parTransId="{74B702BD-1929-9049-9C56-15FF5BB34C98}" sibTransId="{8D50D02E-5E0B-1947-B74E-FA9BE75F3863}"/>
    <dgm:cxn modelId="{5BFA9741-D71C-4943-BE6F-C42AF6EA116E}" type="presOf" srcId="{D0F76DBC-B453-D842-A3FD-8B85FD23CA7A}" destId="{4D3EB4D8-5A96-B741-9140-8858A278821B}" srcOrd="0" destOrd="0" presId="urn:microsoft.com/office/officeart/2016/7/layout/VerticalDownArrowProcess"/>
    <dgm:cxn modelId="{8A89C250-D1C4-654A-A8DF-10BD13E899E8}" type="presOf" srcId="{2C57E454-E304-7F44-A1BC-644C8A9991CB}" destId="{152F305A-5FD7-5849-A95F-2AD03F97EB7E}" srcOrd="0" destOrd="0" presId="urn:microsoft.com/office/officeart/2016/7/layout/VerticalDownArrowProcess"/>
    <dgm:cxn modelId="{8EE2D856-318F-6548-B9D0-0D4B472153D1}" srcId="{2C57E454-E304-7F44-A1BC-644C8A9991CB}" destId="{A9F4C3D3-6F55-3F48-9526-DEBBB10B20D4}" srcOrd="1" destOrd="0" parTransId="{7F88F35A-EB56-7B48-80E3-A228E6A6C5C4}" sibTransId="{F853A899-1EF2-8349-B797-F05C53B521BA}"/>
    <dgm:cxn modelId="{A836D159-7587-AA43-B0B9-77D0F7177C79}" type="presOf" srcId="{199488BF-D1A7-9249-94BE-F6735A1801F4}" destId="{4C16AE93-9B41-4240-AC41-E674C8A7DD66}" srcOrd="1" destOrd="0" presId="urn:microsoft.com/office/officeart/2016/7/layout/VerticalDownArrowProcess"/>
    <dgm:cxn modelId="{4309F85F-F555-2C4A-9F48-BD77E28508A4}" type="presOf" srcId="{318FBAA3-FAF6-CE4C-BB26-E0EF9E1CAD90}" destId="{BDB6ECBB-658B-9147-B2EE-25834EBA1ECB}" srcOrd="0" destOrd="0" presId="urn:microsoft.com/office/officeart/2016/7/layout/VerticalDownArrowProcess"/>
    <dgm:cxn modelId="{7EB49862-8D90-C84C-9B34-F8CB5F5BC8B5}" srcId="{318FBAA3-FAF6-CE4C-BB26-E0EF9E1CAD90}" destId="{0A9FA79E-8DBC-3D47-AAD2-C17BC2DFD5FE}" srcOrd="0" destOrd="0" parTransId="{E5FAAF90-7982-4449-8294-B5C38D64D696}" sibTransId="{B3580388-9CA6-9F46-85F3-4EB93A3AF86D}"/>
    <dgm:cxn modelId="{AB626D8A-2AB9-A846-AA36-90C38BA8B8EE}" type="presOf" srcId="{2C57E454-E304-7F44-A1BC-644C8A9991CB}" destId="{00CB3D95-E6F6-7A43-B9E3-1A540D3F2E91}" srcOrd="1" destOrd="0" presId="urn:microsoft.com/office/officeart/2016/7/layout/VerticalDownArrowProcess"/>
    <dgm:cxn modelId="{B43FC88A-66BB-A442-B4EB-DB79D6645907}" type="presOf" srcId="{DB42423A-7360-D449-9147-0DE227D37F92}" destId="{DE62295E-AA60-014C-B178-08E1057C583A}" srcOrd="0" destOrd="0" presId="urn:microsoft.com/office/officeart/2016/7/layout/VerticalDownArrowProcess"/>
    <dgm:cxn modelId="{22A62B97-905C-7042-883C-C8D5A331E484}" type="presOf" srcId="{199488BF-D1A7-9249-94BE-F6735A1801F4}" destId="{546E214D-0380-F94C-8D5B-A4A8646A89D7}" srcOrd="0" destOrd="0" presId="urn:microsoft.com/office/officeart/2016/7/layout/VerticalDownArrowProcess"/>
    <dgm:cxn modelId="{B261459E-43C6-D645-9AFF-33FC875DBDF6}" type="presOf" srcId="{D9027012-852A-0041-8763-6B28DF77E4B5}" destId="{3DEB8957-EC81-C24F-B150-798250511CF5}" srcOrd="0" destOrd="1" presId="urn:microsoft.com/office/officeart/2016/7/layout/VerticalDownArrowProcess"/>
    <dgm:cxn modelId="{48DD57A6-61EC-E248-BB72-085300FDA9DD}" type="presOf" srcId="{0A9FA79E-8DBC-3D47-AAD2-C17BC2DFD5FE}" destId="{BA535A42-DC60-4C45-AE3D-EB74E0F1985F}" srcOrd="0" destOrd="0" presId="urn:microsoft.com/office/officeart/2016/7/layout/VerticalDownArrowProcess"/>
    <dgm:cxn modelId="{1DA983AA-F714-4B45-8B1C-D0C30E311855}" srcId="{199488BF-D1A7-9249-94BE-F6735A1801F4}" destId="{25052692-4966-4F4D-B806-0CDD2E3A366C}" srcOrd="0" destOrd="0" parTransId="{B50F38CC-C52B-E24F-8649-3C931C61E76E}" sibTransId="{F3B6DEC2-7465-5D4F-B3F0-22D319378A24}"/>
    <dgm:cxn modelId="{ADC1C2AD-6CBC-5C46-B357-C762D947B133}" srcId="{D0F76DBC-B453-D842-A3FD-8B85FD23CA7A}" destId="{2C57E454-E304-7F44-A1BC-644C8A9991CB}" srcOrd="0" destOrd="0" parTransId="{0E7CAA05-91E6-144E-B24B-A031F3BEEA1F}" sibTransId="{E90832A6-78A2-3748-AECE-CA0507EC5B6F}"/>
    <dgm:cxn modelId="{F9E946B0-7414-7A4A-93F2-D34B8BF35414}" type="presOf" srcId="{1F7AB039-1604-864D-A5DB-931DE5880C35}" destId="{BA535A42-DC60-4C45-AE3D-EB74E0F1985F}" srcOrd="0" destOrd="1" presId="urn:microsoft.com/office/officeart/2016/7/layout/VerticalDownArrowProcess"/>
    <dgm:cxn modelId="{F384C8CE-1747-8744-B5FF-A4210568CDF3}" type="presOf" srcId="{15E012BF-D1F4-874C-95C4-5CA908B50E3B}" destId="{3DEB8957-EC81-C24F-B150-798250511CF5}" srcOrd="0" destOrd="2" presId="urn:microsoft.com/office/officeart/2016/7/layout/VerticalDownArrowProcess"/>
    <dgm:cxn modelId="{2D2956D2-8B69-4544-8522-40E5672BF03B}" srcId="{D0F76DBC-B453-D842-A3FD-8B85FD23CA7A}" destId="{199488BF-D1A7-9249-94BE-F6735A1801F4}" srcOrd="1" destOrd="0" parTransId="{137F0732-0010-5A47-84B9-8824AA9A78E6}" sibTransId="{2E301DDB-677B-1344-8B4A-69D718EB95C4}"/>
    <dgm:cxn modelId="{4FF339E8-3100-E843-8D5D-63038AE6B0C9}" srcId="{199488BF-D1A7-9249-94BE-F6735A1801F4}" destId="{D9027012-852A-0041-8763-6B28DF77E4B5}" srcOrd="1" destOrd="0" parTransId="{E903A9B4-5ECB-3F4B-BC2A-052C55DC78E3}" sibTransId="{E95AFC2A-98A3-5145-8633-7012EB97116E}"/>
    <dgm:cxn modelId="{DD9370F1-B3C5-724F-BEAB-7DAA80EB4437}" type="presOf" srcId="{25052692-4966-4F4D-B806-0CDD2E3A366C}" destId="{3DEB8957-EC81-C24F-B150-798250511CF5}" srcOrd="0" destOrd="0" presId="urn:microsoft.com/office/officeart/2016/7/layout/VerticalDownArrowProcess"/>
    <dgm:cxn modelId="{088515FA-DFB2-654B-8834-CBAB2ECF9619}" srcId="{199488BF-D1A7-9249-94BE-F6735A1801F4}" destId="{15E012BF-D1F4-874C-95C4-5CA908B50E3B}" srcOrd="2" destOrd="0" parTransId="{CC955A9C-046B-C744-892A-00C7D799DF95}" sibTransId="{2F809503-B4E1-804E-8592-5E7F4CD14D91}"/>
    <dgm:cxn modelId="{70441875-29E2-9B48-BB65-BDC5A525CCF9}" type="presParOf" srcId="{4D3EB4D8-5A96-B741-9140-8858A278821B}" destId="{86BD5063-68E3-8D4B-AC0B-C2BF1CE32368}" srcOrd="0" destOrd="0" presId="urn:microsoft.com/office/officeart/2016/7/layout/VerticalDownArrowProcess"/>
    <dgm:cxn modelId="{34A61286-F7F0-3348-B7B1-EC4D2F1180AF}" type="presParOf" srcId="{86BD5063-68E3-8D4B-AC0B-C2BF1CE32368}" destId="{BDB6ECBB-658B-9147-B2EE-25834EBA1ECB}" srcOrd="0" destOrd="0" presId="urn:microsoft.com/office/officeart/2016/7/layout/VerticalDownArrowProcess"/>
    <dgm:cxn modelId="{2671D035-98C9-F346-AE0D-3CDF5B941F5C}" type="presParOf" srcId="{86BD5063-68E3-8D4B-AC0B-C2BF1CE32368}" destId="{BA535A42-DC60-4C45-AE3D-EB74E0F1985F}" srcOrd="1" destOrd="0" presId="urn:microsoft.com/office/officeart/2016/7/layout/VerticalDownArrowProcess"/>
    <dgm:cxn modelId="{A84CCC52-97F9-4943-BBE9-300008C658B0}" type="presParOf" srcId="{4D3EB4D8-5A96-B741-9140-8858A278821B}" destId="{795856F6-B5B0-5D49-9FCE-FEB8585B0472}" srcOrd="1" destOrd="0" presId="urn:microsoft.com/office/officeart/2016/7/layout/VerticalDownArrowProcess"/>
    <dgm:cxn modelId="{79A72498-BD37-3440-A0CC-2826F1D2A09F}" type="presParOf" srcId="{4D3EB4D8-5A96-B741-9140-8858A278821B}" destId="{F6A67CCA-81EB-6247-845E-F8942A621DB5}" srcOrd="2" destOrd="0" presId="urn:microsoft.com/office/officeart/2016/7/layout/VerticalDownArrowProcess"/>
    <dgm:cxn modelId="{71AF9F1C-7776-9541-B65B-0610A0122F97}" type="presParOf" srcId="{F6A67CCA-81EB-6247-845E-F8942A621DB5}" destId="{546E214D-0380-F94C-8D5B-A4A8646A89D7}" srcOrd="0" destOrd="0" presId="urn:microsoft.com/office/officeart/2016/7/layout/VerticalDownArrowProcess"/>
    <dgm:cxn modelId="{689FF398-E267-7746-8660-FB72EBC0036D}" type="presParOf" srcId="{F6A67CCA-81EB-6247-845E-F8942A621DB5}" destId="{4C16AE93-9B41-4240-AC41-E674C8A7DD66}" srcOrd="1" destOrd="0" presId="urn:microsoft.com/office/officeart/2016/7/layout/VerticalDownArrowProcess"/>
    <dgm:cxn modelId="{2727F1E9-A896-A749-AADC-DB8AB0B8919E}" type="presParOf" srcId="{F6A67CCA-81EB-6247-845E-F8942A621DB5}" destId="{3DEB8957-EC81-C24F-B150-798250511CF5}" srcOrd="2" destOrd="0" presId="urn:microsoft.com/office/officeart/2016/7/layout/VerticalDownArrowProcess"/>
    <dgm:cxn modelId="{1BBC05E8-790E-3940-9DDE-377C75AFE215}" type="presParOf" srcId="{4D3EB4D8-5A96-B741-9140-8858A278821B}" destId="{AB2E8E5C-E3FF-DB40-9DA4-AEE661AA5FEA}" srcOrd="3" destOrd="0" presId="urn:microsoft.com/office/officeart/2016/7/layout/VerticalDownArrowProcess"/>
    <dgm:cxn modelId="{192E111D-2BEE-6C42-9F77-57136C1C24E5}" type="presParOf" srcId="{4D3EB4D8-5A96-B741-9140-8858A278821B}" destId="{A8658692-D201-344A-A6BD-AF1F8885DB86}" srcOrd="4" destOrd="0" presId="urn:microsoft.com/office/officeart/2016/7/layout/VerticalDownArrowProcess"/>
    <dgm:cxn modelId="{DD7C32A9-444E-A042-82B1-19302B733F3B}" type="presParOf" srcId="{A8658692-D201-344A-A6BD-AF1F8885DB86}" destId="{152F305A-5FD7-5849-A95F-2AD03F97EB7E}" srcOrd="0" destOrd="0" presId="urn:microsoft.com/office/officeart/2016/7/layout/VerticalDownArrowProcess"/>
    <dgm:cxn modelId="{C300A361-1FA1-F041-AED9-6A18C8889302}" type="presParOf" srcId="{A8658692-D201-344A-A6BD-AF1F8885DB86}" destId="{00CB3D95-E6F6-7A43-B9E3-1A540D3F2E91}" srcOrd="1" destOrd="0" presId="urn:microsoft.com/office/officeart/2016/7/layout/VerticalDownArrowProcess"/>
    <dgm:cxn modelId="{24356662-BB5A-C345-BC7D-B3DFA0EFE416}" type="presParOf" srcId="{A8658692-D201-344A-A6BD-AF1F8885DB86}" destId="{DE62295E-AA60-014C-B178-08E1057C583A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81D5BE-5B59-4840-894B-4A5B1E7A1CD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11E2F2B-1716-49EC-AB2F-263F8697D98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New Additions</a:t>
          </a:r>
        </a:p>
      </dgm:t>
    </dgm:pt>
    <dgm:pt modelId="{DBF59DB7-FE32-499B-AB77-723FB9EA44D6}" type="parTrans" cxnId="{60A1A8C2-63FE-43AB-8C4F-C9B16058E61D}">
      <dgm:prSet/>
      <dgm:spPr/>
      <dgm:t>
        <a:bodyPr/>
        <a:lstStyle/>
        <a:p>
          <a:endParaRPr lang="en-US"/>
        </a:p>
      </dgm:t>
    </dgm:pt>
    <dgm:pt modelId="{E3CF16D0-B5EA-499C-8424-EA561BADF625}" type="sibTrans" cxnId="{60A1A8C2-63FE-43AB-8C4F-C9B16058E61D}">
      <dgm:prSet/>
      <dgm:spPr/>
      <dgm:t>
        <a:bodyPr/>
        <a:lstStyle/>
        <a:p>
          <a:endParaRPr lang="en-US"/>
        </a:p>
      </dgm:t>
    </dgm:pt>
    <dgm:pt modelId="{DC29A64E-D88B-47B8-AE20-7367577DD9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Coordination Call Template</a:t>
          </a:r>
        </a:p>
      </dgm:t>
    </dgm:pt>
    <dgm:pt modelId="{BA309FE4-D80F-4314-B202-FE78CADD6935}" type="parTrans" cxnId="{B8C8FE3E-1DE4-492E-BFC2-6BA39795D8D3}">
      <dgm:prSet/>
      <dgm:spPr/>
      <dgm:t>
        <a:bodyPr/>
        <a:lstStyle/>
        <a:p>
          <a:endParaRPr lang="en-US"/>
        </a:p>
      </dgm:t>
    </dgm:pt>
    <dgm:pt modelId="{09D0F08D-6500-4CAD-83B2-039FA1B74EF0}" type="sibTrans" cxnId="{B8C8FE3E-1DE4-492E-BFC2-6BA39795D8D3}">
      <dgm:prSet/>
      <dgm:spPr/>
      <dgm:t>
        <a:bodyPr/>
        <a:lstStyle/>
        <a:p>
          <a:endParaRPr lang="en-US"/>
        </a:p>
      </dgm:t>
    </dgm:pt>
    <dgm:pt modelId="{24476C9F-CB1E-4A27-BF78-4570122FE4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National VOAD Ad-Hoc Committee Overview </a:t>
          </a:r>
        </a:p>
      </dgm:t>
    </dgm:pt>
    <dgm:pt modelId="{45804D11-D62D-4C81-958B-53A77B5BB22E}" type="parTrans" cxnId="{796518B9-72A2-42AC-9176-858316AF8B42}">
      <dgm:prSet/>
      <dgm:spPr/>
      <dgm:t>
        <a:bodyPr/>
        <a:lstStyle/>
        <a:p>
          <a:endParaRPr lang="en-US"/>
        </a:p>
      </dgm:t>
    </dgm:pt>
    <dgm:pt modelId="{245526B3-393F-4B0D-8DB1-D1925FE178A1}" type="sibTrans" cxnId="{796518B9-72A2-42AC-9176-858316AF8B42}">
      <dgm:prSet/>
      <dgm:spPr/>
      <dgm:t>
        <a:bodyPr/>
        <a:lstStyle/>
        <a:p>
          <a:endParaRPr lang="en-US"/>
        </a:p>
      </dgm:t>
    </dgm:pt>
    <dgm:pt modelId="{92092CA4-B89A-4EAE-91E6-47B2473336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 VOAD Sample – Template Membership Agreement</a:t>
          </a:r>
        </a:p>
      </dgm:t>
    </dgm:pt>
    <dgm:pt modelId="{8470574D-AA2C-4DFD-99BF-6F98CADD2D2E}" type="parTrans" cxnId="{F58FC54E-A1EB-4A4B-A9C8-F7B194836ED5}">
      <dgm:prSet/>
      <dgm:spPr/>
      <dgm:t>
        <a:bodyPr/>
        <a:lstStyle/>
        <a:p>
          <a:endParaRPr lang="en-US"/>
        </a:p>
      </dgm:t>
    </dgm:pt>
    <dgm:pt modelId="{70D36CD7-5398-4E31-916D-32696C8FD6E4}" type="sibTrans" cxnId="{F58FC54E-A1EB-4A4B-A9C8-F7B194836ED5}">
      <dgm:prSet/>
      <dgm:spPr/>
      <dgm:t>
        <a:bodyPr/>
        <a:lstStyle/>
        <a:p>
          <a:endParaRPr lang="en-US"/>
        </a:p>
      </dgm:t>
    </dgm:pt>
    <dgm:pt modelId="{8098193A-7D13-4878-9715-50D0310CE8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 VOAD Executive Leadership Toolkit</a:t>
          </a:r>
        </a:p>
      </dgm:t>
    </dgm:pt>
    <dgm:pt modelId="{BE0BC50C-15C9-470D-BAB3-8458D3BEAC22}" type="parTrans" cxnId="{52939390-A651-49A3-93C9-E4EAF993B0ED}">
      <dgm:prSet/>
      <dgm:spPr/>
      <dgm:t>
        <a:bodyPr/>
        <a:lstStyle/>
        <a:p>
          <a:endParaRPr lang="en-US"/>
        </a:p>
      </dgm:t>
    </dgm:pt>
    <dgm:pt modelId="{5C60ECC9-980D-40D9-9F7A-B14818FA54F2}" type="sibTrans" cxnId="{52939390-A651-49A3-93C9-E4EAF993B0ED}">
      <dgm:prSet/>
      <dgm:spPr/>
      <dgm:t>
        <a:bodyPr/>
        <a:lstStyle/>
        <a:p>
          <a:endParaRPr lang="en-US"/>
        </a:p>
      </dgm:t>
    </dgm:pt>
    <dgm:pt modelId="{8C392003-1E5F-4313-8CDD-488C5A62029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Sample Membership Categories for ST VOADs</a:t>
          </a:r>
        </a:p>
      </dgm:t>
    </dgm:pt>
    <dgm:pt modelId="{5A2B9EA5-C559-4A7B-971D-A9690834E965}" type="parTrans" cxnId="{5C990E0C-300F-4CCA-8649-76B6394FE447}">
      <dgm:prSet/>
      <dgm:spPr/>
      <dgm:t>
        <a:bodyPr/>
        <a:lstStyle/>
        <a:p>
          <a:endParaRPr lang="en-US"/>
        </a:p>
      </dgm:t>
    </dgm:pt>
    <dgm:pt modelId="{12545F5F-D18E-4715-B5DD-F36AF7D6157A}" type="sibTrans" cxnId="{5C990E0C-300F-4CCA-8649-76B6394FE447}">
      <dgm:prSet/>
      <dgm:spPr/>
      <dgm:t>
        <a:bodyPr/>
        <a:lstStyle/>
        <a:p>
          <a:endParaRPr lang="en-US"/>
        </a:p>
      </dgm:t>
    </dgm:pt>
    <dgm:pt modelId="{FA8FFCEC-5D27-47CD-BD42-D93E702E9C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VOAD Branding Quick Guide: Terms, Abbreviations, and Definitions</a:t>
          </a:r>
          <a:endParaRPr lang="en-US"/>
        </a:p>
      </dgm:t>
    </dgm:pt>
    <dgm:pt modelId="{3181F962-B37E-4B3C-A028-F770BE2BA8A5}" type="parTrans" cxnId="{A3A0C72E-142A-4DA5-9797-2974F6DC5250}">
      <dgm:prSet/>
      <dgm:spPr/>
      <dgm:t>
        <a:bodyPr/>
        <a:lstStyle/>
        <a:p>
          <a:endParaRPr lang="en-US"/>
        </a:p>
      </dgm:t>
    </dgm:pt>
    <dgm:pt modelId="{86A412EE-8EA3-4236-81A4-E16A6A5E8211}" type="sibTrans" cxnId="{A3A0C72E-142A-4DA5-9797-2974F6DC5250}">
      <dgm:prSet/>
      <dgm:spPr/>
      <dgm:t>
        <a:bodyPr/>
        <a:lstStyle/>
        <a:p>
          <a:endParaRPr lang="en-US"/>
        </a:p>
      </dgm:t>
    </dgm:pt>
    <dgm:pt modelId="{AD0D7769-023D-4613-8D32-E4F55BDB211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Coming Soon</a:t>
          </a:r>
        </a:p>
      </dgm:t>
    </dgm:pt>
    <dgm:pt modelId="{09533C04-AC06-452A-A44E-5A9065906DDF}" type="parTrans" cxnId="{E88B2176-6D2B-4EAF-A949-C30DB4725C7E}">
      <dgm:prSet/>
      <dgm:spPr/>
      <dgm:t>
        <a:bodyPr/>
        <a:lstStyle/>
        <a:p>
          <a:endParaRPr lang="en-US"/>
        </a:p>
      </dgm:t>
    </dgm:pt>
    <dgm:pt modelId="{DDF2261E-31BE-4989-B7B4-B1453FD3F912}" type="sibTrans" cxnId="{E88B2176-6D2B-4EAF-A949-C30DB4725C7E}">
      <dgm:prSet/>
      <dgm:spPr/>
      <dgm:t>
        <a:bodyPr/>
        <a:lstStyle/>
        <a:p>
          <a:endParaRPr lang="en-US"/>
        </a:p>
      </dgm:t>
    </dgm:pt>
    <dgm:pt modelId="{D974FD47-ABAF-45A0-8BBD-A63825736D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 VOAD Sample Dues Structures</a:t>
          </a:r>
        </a:p>
      </dgm:t>
    </dgm:pt>
    <dgm:pt modelId="{CA21CE74-CDA6-43BD-94DC-3A8D7E63211A}" type="parTrans" cxnId="{98779DAA-256D-4CC9-9324-C2C8ACD07DA7}">
      <dgm:prSet/>
      <dgm:spPr/>
      <dgm:t>
        <a:bodyPr/>
        <a:lstStyle/>
        <a:p>
          <a:endParaRPr lang="en-US"/>
        </a:p>
      </dgm:t>
    </dgm:pt>
    <dgm:pt modelId="{1B523608-81FA-42E3-A7C9-D67B105E1D6D}" type="sibTrans" cxnId="{98779DAA-256D-4CC9-9324-C2C8ACD07DA7}">
      <dgm:prSet/>
      <dgm:spPr/>
      <dgm:t>
        <a:bodyPr/>
        <a:lstStyle/>
        <a:p>
          <a:endParaRPr lang="en-US"/>
        </a:p>
      </dgm:t>
    </dgm:pt>
    <dgm:pt modelId="{72B75ADA-ACDE-4919-B6E2-76739AD19D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 VOAD Website Q&amp;A</a:t>
          </a:r>
        </a:p>
      </dgm:t>
    </dgm:pt>
    <dgm:pt modelId="{2C37149B-9537-42F3-BD21-16F484CB4E86}" type="parTrans" cxnId="{7640289A-1C26-4E2F-A36D-34B05E1B9F12}">
      <dgm:prSet/>
      <dgm:spPr/>
      <dgm:t>
        <a:bodyPr/>
        <a:lstStyle/>
        <a:p>
          <a:endParaRPr lang="en-US"/>
        </a:p>
      </dgm:t>
    </dgm:pt>
    <dgm:pt modelId="{FE42CA7B-464B-4118-A1F8-33A493E9B97E}" type="sibTrans" cxnId="{7640289A-1C26-4E2F-A36D-34B05E1B9F12}">
      <dgm:prSet/>
      <dgm:spPr/>
      <dgm:t>
        <a:bodyPr/>
        <a:lstStyle/>
        <a:p>
          <a:endParaRPr lang="en-US"/>
        </a:p>
      </dgm:t>
    </dgm:pt>
    <dgm:pt modelId="{B09D9B5C-E984-4143-9339-091BC58898C3}" type="pres">
      <dgm:prSet presAssocID="{0381D5BE-5B59-4840-894B-4A5B1E7A1CD4}" presName="root" presStyleCnt="0">
        <dgm:presLayoutVars>
          <dgm:dir/>
          <dgm:resizeHandles val="exact"/>
        </dgm:presLayoutVars>
      </dgm:prSet>
      <dgm:spPr/>
    </dgm:pt>
    <dgm:pt modelId="{AA60F42F-12BB-44EA-9463-1F0424E4F193}" type="pres">
      <dgm:prSet presAssocID="{911E2F2B-1716-49EC-AB2F-263F8697D98E}" presName="compNode" presStyleCnt="0"/>
      <dgm:spPr/>
    </dgm:pt>
    <dgm:pt modelId="{BA1E8122-E29A-4315-BE19-CB93BFBD32B6}" type="pres">
      <dgm:prSet presAssocID="{911E2F2B-1716-49EC-AB2F-263F8697D98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6C34E4F-DD66-4C40-8E17-EC91FF1D4681}" type="pres">
      <dgm:prSet presAssocID="{911E2F2B-1716-49EC-AB2F-263F8697D98E}" presName="iconSpace" presStyleCnt="0"/>
      <dgm:spPr/>
    </dgm:pt>
    <dgm:pt modelId="{02EB102F-446D-43CB-9A2B-106D8830BC1B}" type="pres">
      <dgm:prSet presAssocID="{911E2F2B-1716-49EC-AB2F-263F8697D98E}" presName="parTx" presStyleLbl="revTx" presStyleIdx="0" presStyleCnt="4">
        <dgm:presLayoutVars>
          <dgm:chMax val="0"/>
          <dgm:chPref val="0"/>
        </dgm:presLayoutVars>
      </dgm:prSet>
      <dgm:spPr/>
    </dgm:pt>
    <dgm:pt modelId="{C2D9655C-62E1-4BC7-B4E1-5FCD43B71971}" type="pres">
      <dgm:prSet presAssocID="{911E2F2B-1716-49EC-AB2F-263F8697D98E}" presName="txSpace" presStyleCnt="0"/>
      <dgm:spPr/>
    </dgm:pt>
    <dgm:pt modelId="{359DAE71-070D-4720-924D-302DADA40CE0}" type="pres">
      <dgm:prSet presAssocID="{911E2F2B-1716-49EC-AB2F-263F8697D98E}" presName="desTx" presStyleLbl="revTx" presStyleIdx="1" presStyleCnt="4">
        <dgm:presLayoutVars/>
      </dgm:prSet>
      <dgm:spPr/>
    </dgm:pt>
    <dgm:pt modelId="{B13143B9-8F88-4841-AD1B-1FD9A1A6B96A}" type="pres">
      <dgm:prSet presAssocID="{E3CF16D0-B5EA-499C-8424-EA561BADF625}" presName="sibTrans" presStyleCnt="0"/>
      <dgm:spPr/>
    </dgm:pt>
    <dgm:pt modelId="{5B80B9DF-7974-4FFB-B356-5EFEC3B07F74}" type="pres">
      <dgm:prSet presAssocID="{AD0D7769-023D-4613-8D32-E4F55BDB2112}" presName="compNode" presStyleCnt="0"/>
      <dgm:spPr/>
    </dgm:pt>
    <dgm:pt modelId="{B3A1F299-74C6-47BC-BDCA-9EA8FCA64AF2}" type="pres">
      <dgm:prSet presAssocID="{AD0D7769-023D-4613-8D32-E4F55BDB211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592E16A-F35A-48E7-9FBD-4974CBB37A4E}" type="pres">
      <dgm:prSet presAssocID="{AD0D7769-023D-4613-8D32-E4F55BDB2112}" presName="iconSpace" presStyleCnt="0"/>
      <dgm:spPr/>
    </dgm:pt>
    <dgm:pt modelId="{4E389553-DE21-4DD2-8A2A-1F52664233DB}" type="pres">
      <dgm:prSet presAssocID="{AD0D7769-023D-4613-8D32-E4F55BDB2112}" presName="parTx" presStyleLbl="revTx" presStyleIdx="2" presStyleCnt="4">
        <dgm:presLayoutVars>
          <dgm:chMax val="0"/>
          <dgm:chPref val="0"/>
        </dgm:presLayoutVars>
      </dgm:prSet>
      <dgm:spPr/>
    </dgm:pt>
    <dgm:pt modelId="{E9670576-A673-4DE9-9DD5-53E37EF5228E}" type="pres">
      <dgm:prSet presAssocID="{AD0D7769-023D-4613-8D32-E4F55BDB2112}" presName="txSpace" presStyleCnt="0"/>
      <dgm:spPr/>
    </dgm:pt>
    <dgm:pt modelId="{44D652DB-0DA0-4A9E-B3FC-6DDBA11487B7}" type="pres">
      <dgm:prSet presAssocID="{AD0D7769-023D-4613-8D32-E4F55BDB2112}" presName="desTx" presStyleLbl="revTx" presStyleIdx="3" presStyleCnt="4">
        <dgm:presLayoutVars/>
      </dgm:prSet>
      <dgm:spPr/>
    </dgm:pt>
  </dgm:ptLst>
  <dgm:cxnLst>
    <dgm:cxn modelId="{06C78B02-8E35-DD4D-A92D-A043BD41FC9F}" type="presOf" srcId="{0381D5BE-5B59-4840-894B-4A5B1E7A1CD4}" destId="{B09D9B5C-E984-4143-9339-091BC58898C3}" srcOrd="0" destOrd="0" presId="urn:microsoft.com/office/officeart/2018/5/layout/CenteredIconLabelDescriptionList"/>
    <dgm:cxn modelId="{5C990E0C-300F-4CCA-8649-76B6394FE447}" srcId="{911E2F2B-1716-49EC-AB2F-263F8697D98E}" destId="{8C392003-1E5F-4313-8CDD-488C5A620299}" srcOrd="4" destOrd="0" parTransId="{5A2B9EA5-C559-4A7B-971D-A9690834E965}" sibTransId="{12545F5F-D18E-4715-B5DD-F36AF7D6157A}"/>
    <dgm:cxn modelId="{7D214027-8908-984C-BF66-C8283EB7B670}" type="presOf" srcId="{DC29A64E-D88B-47B8-AE20-7367577DD98A}" destId="{359DAE71-070D-4720-924D-302DADA40CE0}" srcOrd="0" destOrd="0" presId="urn:microsoft.com/office/officeart/2018/5/layout/CenteredIconLabelDescriptionList"/>
    <dgm:cxn modelId="{F091262C-58EA-224C-8760-514BEE3E9E33}" type="presOf" srcId="{8098193A-7D13-4878-9715-50D0310CE82E}" destId="{359DAE71-070D-4720-924D-302DADA40CE0}" srcOrd="0" destOrd="3" presId="urn:microsoft.com/office/officeart/2018/5/layout/CenteredIconLabelDescriptionList"/>
    <dgm:cxn modelId="{A3A0C72E-142A-4DA5-9797-2974F6DC5250}" srcId="{911E2F2B-1716-49EC-AB2F-263F8697D98E}" destId="{FA8FFCEC-5D27-47CD-BD42-D93E702E9CA3}" srcOrd="5" destOrd="0" parTransId="{3181F962-B37E-4B3C-A028-F770BE2BA8A5}" sibTransId="{86A412EE-8EA3-4236-81A4-E16A6A5E8211}"/>
    <dgm:cxn modelId="{1F1AC333-580C-0448-9752-53BE05A1BC0E}" type="presOf" srcId="{8C392003-1E5F-4313-8CDD-488C5A620299}" destId="{359DAE71-070D-4720-924D-302DADA40CE0}" srcOrd="0" destOrd="4" presId="urn:microsoft.com/office/officeart/2018/5/layout/CenteredIconLabelDescriptionList"/>
    <dgm:cxn modelId="{B8C8FE3E-1DE4-492E-BFC2-6BA39795D8D3}" srcId="{911E2F2B-1716-49EC-AB2F-263F8697D98E}" destId="{DC29A64E-D88B-47B8-AE20-7367577DD98A}" srcOrd="0" destOrd="0" parTransId="{BA309FE4-D80F-4314-B202-FE78CADD6935}" sibTransId="{09D0F08D-6500-4CAD-83B2-039FA1B74EF0}"/>
    <dgm:cxn modelId="{E3DB173F-4A8E-FB48-B3AD-A186CFD3F096}" type="presOf" srcId="{911E2F2B-1716-49EC-AB2F-263F8697D98E}" destId="{02EB102F-446D-43CB-9A2B-106D8830BC1B}" srcOrd="0" destOrd="0" presId="urn:microsoft.com/office/officeart/2018/5/layout/CenteredIconLabelDescriptionList"/>
    <dgm:cxn modelId="{FCDA704E-382B-404F-8BE2-2B10A2DFF8EE}" type="presOf" srcId="{72B75ADA-ACDE-4919-B6E2-76739AD19DCC}" destId="{44D652DB-0DA0-4A9E-B3FC-6DDBA11487B7}" srcOrd="0" destOrd="1" presId="urn:microsoft.com/office/officeart/2018/5/layout/CenteredIconLabelDescriptionList"/>
    <dgm:cxn modelId="{F58FC54E-A1EB-4A4B-A9C8-F7B194836ED5}" srcId="{911E2F2B-1716-49EC-AB2F-263F8697D98E}" destId="{92092CA4-B89A-4EAE-91E6-47B2473336ED}" srcOrd="2" destOrd="0" parTransId="{8470574D-AA2C-4DFD-99BF-6F98CADD2D2E}" sibTransId="{70D36CD7-5398-4E31-916D-32696C8FD6E4}"/>
    <dgm:cxn modelId="{ABE61162-90F6-D546-8FD6-B9458348D0F5}" type="presOf" srcId="{92092CA4-B89A-4EAE-91E6-47B2473336ED}" destId="{359DAE71-070D-4720-924D-302DADA40CE0}" srcOrd="0" destOrd="2" presId="urn:microsoft.com/office/officeart/2018/5/layout/CenteredIconLabelDescriptionList"/>
    <dgm:cxn modelId="{E88B2176-6D2B-4EAF-A949-C30DB4725C7E}" srcId="{0381D5BE-5B59-4840-894B-4A5B1E7A1CD4}" destId="{AD0D7769-023D-4613-8D32-E4F55BDB2112}" srcOrd="1" destOrd="0" parTransId="{09533C04-AC06-452A-A44E-5A9065906DDF}" sibTransId="{DDF2261E-31BE-4989-B7B4-B1453FD3F912}"/>
    <dgm:cxn modelId="{3B3D9C86-C659-7445-AC07-6213F05F103B}" type="presOf" srcId="{AD0D7769-023D-4613-8D32-E4F55BDB2112}" destId="{4E389553-DE21-4DD2-8A2A-1F52664233DB}" srcOrd="0" destOrd="0" presId="urn:microsoft.com/office/officeart/2018/5/layout/CenteredIconLabelDescriptionList"/>
    <dgm:cxn modelId="{52939390-A651-49A3-93C9-E4EAF993B0ED}" srcId="{911E2F2B-1716-49EC-AB2F-263F8697D98E}" destId="{8098193A-7D13-4878-9715-50D0310CE82E}" srcOrd="3" destOrd="0" parTransId="{BE0BC50C-15C9-470D-BAB3-8458D3BEAC22}" sibTransId="{5C60ECC9-980D-40D9-9F7A-B14818FA54F2}"/>
    <dgm:cxn modelId="{7189E292-C44C-BC4A-809D-9BC5802BFA76}" type="presOf" srcId="{FA8FFCEC-5D27-47CD-BD42-D93E702E9CA3}" destId="{359DAE71-070D-4720-924D-302DADA40CE0}" srcOrd="0" destOrd="5" presId="urn:microsoft.com/office/officeart/2018/5/layout/CenteredIconLabelDescriptionList"/>
    <dgm:cxn modelId="{7640289A-1C26-4E2F-A36D-34B05E1B9F12}" srcId="{AD0D7769-023D-4613-8D32-E4F55BDB2112}" destId="{72B75ADA-ACDE-4919-B6E2-76739AD19DCC}" srcOrd="1" destOrd="0" parTransId="{2C37149B-9537-42F3-BD21-16F484CB4E86}" sibTransId="{FE42CA7B-464B-4118-A1F8-33A493E9B97E}"/>
    <dgm:cxn modelId="{98779DAA-256D-4CC9-9324-C2C8ACD07DA7}" srcId="{AD0D7769-023D-4613-8D32-E4F55BDB2112}" destId="{D974FD47-ABAF-45A0-8BBD-A63825736D1B}" srcOrd="0" destOrd="0" parTransId="{CA21CE74-CDA6-43BD-94DC-3A8D7E63211A}" sibTransId="{1B523608-81FA-42E3-A7C9-D67B105E1D6D}"/>
    <dgm:cxn modelId="{796518B9-72A2-42AC-9176-858316AF8B42}" srcId="{911E2F2B-1716-49EC-AB2F-263F8697D98E}" destId="{24476C9F-CB1E-4A27-BF78-4570122FE42D}" srcOrd="1" destOrd="0" parTransId="{45804D11-D62D-4C81-958B-53A77B5BB22E}" sibTransId="{245526B3-393F-4B0D-8DB1-D1925FE178A1}"/>
    <dgm:cxn modelId="{161241BE-121D-C046-99C0-4509CD8F586C}" type="presOf" srcId="{24476C9F-CB1E-4A27-BF78-4570122FE42D}" destId="{359DAE71-070D-4720-924D-302DADA40CE0}" srcOrd="0" destOrd="1" presId="urn:microsoft.com/office/officeart/2018/5/layout/CenteredIconLabelDescriptionList"/>
    <dgm:cxn modelId="{60A1A8C2-63FE-43AB-8C4F-C9B16058E61D}" srcId="{0381D5BE-5B59-4840-894B-4A5B1E7A1CD4}" destId="{911E2F2B-1716-49EC-AB2F-263F8697D98E}" srcOrd="0" destOrd="0" parTransId="{DBF59DB7-FE32-499B-AB77-723FB9EA44D6}" sibTransId="{E3CF16D0-B5EA-499C-8424-EA561BADF625}"/>
    <dgm:cxn modelId="{13BC75FD-2867-0E4C-8625-868D0CC2D7A8}" type="presOf" srcId="{D974FD47-ABAF-45A0-8BBD-A63825736D1B}" destId="{44D652DB-0DA0-4A9E-B3FC-6DDBA11487B7}" srcOrd="0" destOrd="0" presId="urn:microsoft.com/office/officeart/2018/5/layout/CenteredIconLabelDescriptionList"/>
    <dgm:cxn modelId="{03FD1204-3F6D-6542-9CB0-0B71C1047881}" type="presParOf" srcId="{B09D9B5C-E984-4143-9339-091BC58898C3}" destId="{AA60F42F-12BB-44EA-9463-1F0424E4F193}" srcOrd="0" destOrd="0" presId="urn:microsoft.com/office/officeart/2018/5/layout/CenteredIconLabelDescriptionList"/>
    <dgm:cxn modelId="{AFFE4AF3-B9DA-A44E-86D3-41C773E82B54}" type="presParOf" srcId="{AA60F42F-12BB-44EA-9463-1F0424E4F193}" destId="{BA1E8122-E29A-4315-BE19-CB93BFBD32B6}" srcOrd="0" destOrd="0" presId="urn:microsoft.com/office/officeart/2018/5/layout/CenteredIconLabelDescriptionList"/>
    <dgm:cxn modelId="{23931B22-116C-344B-9292-FB602A398B1E}" type="presParOf" srcId="{AA60F42F-12BB-44EA-9463-1F0424E4F193}" destId="{F6C34E4F-DD66-4C40-8E17-EC91FF1D4681}" srcOrd="1" destOrd="0" presId="urn:microsoft.com/office/officeart/2018/5/layout/CenteredIconLabelDescriptionList"/>
    <dgm:cxn modelId="{E44D41CE-B146-1443-BDB1-7C386AA97951}" type="presParOf" srcId="{AA60F42F-12BB-44EA-9463-1F0424E4F193}" destId="{02EB102F-446D-43CB-9A2B-106D8830BC1B}" srcOrd="2" destOrd="0" presId="urn:microsoft.com/office/officeart/2018/5/layout/CenteredIconLabelDescriptionList"/>
    <dgm:cxn modelId="{B5DA9ACE-2565-DC4F-80D6-D3BF464DF6E0}" type="presParOf" srcId="{AA60F42F-12BB-44EA-9463-1F0424E4F193}" destId="{C2D9655C-62E1-4BC7-B4E1-5FCD43B71971}" srcOrd="3" destOrd="0" presId="urn:microsoft.com/office/officeart/2018/5/layout/CenteredIconLabelDescriptionList"/>
    <dgm:cxn modelId="{4BDC0A85-3D29-A04F-BA84-A756312B671A}" type="presParOf" srcId="{AA60F42F-12BB-44EA-9463-1F0424E4F193}" destId="{359DAE71-070D-4720-924D-302DADA40CE0}" srcOrd="4" destOrd="0" presId="urn:microsoft.com/office/officeart/2018/5/layout/CenteredIconLabelDescriptionList"/>
    <dgm:cxn modelId="{E02D601A-3CB7-F141-A3A9-6F4A3508C560}" type="presParOf" srcId="{B09D9B5C-E984-4143-9339-091BC58898C3}" destId="{B13143B9-8F88-4841-AD1B-1FD9A1A6B96A}" srcOrd="1" destOrd="0" presId="urn:microsoft.com/office/officeart/2018/5/layout/CenteredIconLabelDescriptionList"/>
    <dgm:cxn modelId="{85134DEE-999A-A54D-A6C3-E795EF2C793A}" type="presParOf" srcId="{B09D9B5C-E984-4143-9339-091BC58898C3}" destId="{5B80B9DF-7974-4FFB-B356-5EFEC3B07F74}" srcOrd="2" destOrd="0" presId="urn:microsoft.com/office/officeart/2018/5/layout/CenteredIconLabelDescriptionList"/>
    <dgm:cxn modelId="{58E5CF39-D87D-A647-ABAA-12CEF76B67DC}" type="presParOf" srcId="{5B80B9DF-7974-4FFB-B356-5EFEC3B07F74}" destId="{B3A1F299-74C6-47BC-BDCA-9EA8FCA64AF2}" srcOrd="0" destOrd="0" presId="urn:microsoft.com/office/officeart/2018/5/layout/CenteredIconLabelDescriptionList"/>
    <dgm:cxn modelId="{3EB7381A-85F5-844B-99D4-64CB6B179252}" type="presParOf" srcId="{5B80B9DF-7974-4FFB-B356-5EFEC3B07F74}" destId="{4592E16A-F35A-48E7-9FBD-4974CBB37A4E}" srcOrd="1" destOrd="0" presId="urn:microsoft.com/office/officeart/2018/5/layout/CenteredIconLabelDescriptionList"/>
    <dgm:cxn modelId="{1018C9E2-387C-8A48-80DA-E0397C4A7DB3}" type="presParOf" srcId="{5B80B9DF-7974-4FFB-B356-5EFEC3B07F74}" destId="{4E389553-DE21-4DD2-8A2A-1F52664233DB}" srcOrd="2" destOrd="0" presId="urn:microsoft.com/office/officeart/2018/5/layout/CenteredIconLabelDescriptionList"/>
    <dgm:cxn modelId="{BDA35A75-575A-584A-9762-1253BEF93CF5}" type="presParOf" srcId="{5B80B9DF-7974-4FFB-B356-5EFEC3B07F74}" destId="{E9670576-A673-4DE9-9DD5-53E37EF5228E}" srcOrd="3" destOrd="0" presId="urn:microsoft.com/office/officeart/2018/5/layout/CenteredIconLabelDescriptionList"/>
    <dgm:cxn modelId="{5D935522-7C13-FA4F-82CB-009569F7C8CB}" type="presParOf" srcId="{5B80B9DF-7974-4FFB-B356-5EFEC3B07F74}" destId="{44D652DB-0DA0-4A9E-B3FC-6DDBA11487B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0288C6-2A7C-4731-9C8A-B39F603045C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D2CB378-CF76-457F-B756-127C4EDFFE4F}">
      <dgm:prSet/>
      <dgm:spPr/>
      <dgm:t>
        <a:bodyPr/>
        <a:lstStyle/>
        <a:p>
          <a:r>
            <a:rPr lang="en-US"/>
            <a:t>Provide a positive, engaging and transformative experience for current and future members </a:t>
          </a:r>
        </a:p>
      </dgm:t>
    </dgm:pt>
    <dgm:pt modelId="{5EA31649-43F2-48EB-8CF0-741DDCE8F625}" type="parTrans" cxnId="{96A5578B-5995-4A7B-9B70-3C5F21952D90}">
      <dgm:prSet/>
      <dgm:spPr/>
      <dgm:t>
        <a:bodyPr/>
        <a:lstStyle/>
        <a:p>
          <a:endParaRPr lang="en-US"/>
        </a:p>
      </dgm:t>
    </dgm:pt>
    <dgm:pt modelId="{6C151076-C15D-4729-B78C-1513ECE84C0A}" type="sibTrans" cxnId="{96A5578B-5995-4A7B-9B70-3C5F21952D90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455F91C-C73C-466D-AD4A-A18179FFE7BA}">
      <dgm:prSet/>
      <dgm:spPr/>
      <dgm:t>
        <a:bodyPr/>
        <a:lstStyle/>
        <a:p>
          <a:r>
            <a:rPr lang="en-US"/>
            <a:t>Ensure a sustainable business development plan for present and future growth</a:t>
          </a:r>
        </a:p>
      </dgm:t>
    </dgm:pt>
    <dgm:pt modelId="{E6DDC68F-A793-4B4D-B6F5-046AF02D4BE3}" type="parTrans" cxnId="{BCAB4B03-55AE-44BF-8D6B-39013754B733}">
      <dgm:prSet/>
      <dgm:spPr/>
      <dgm:t>
        <a:bodyPr/>
        <a:lstStyle/>
        <a:p>
          <a:endParaRPr lang="en-US"/>
        </a:p>
      </dgm:t>
    </dgm:pt>
    <dgm:pt modelId="{8A7B1580-9AF2-411E-9BFF-A92FDDC9BD2E}" type="sibTrans" cxnId="{BCAB4B03-55AE-44BF-8D6B-39013754B73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18A8F9EB-55CA-49A6-814D-8EB39CE8FA2A}">
      <dgm:prSet/>
      <dgm:spPr/>
      <dgm:t>
        <a:bodyPr/>
        <a:lstStyle/>
        <a:p>
          <a:r>
            <a:rPr lang="en-US"/>
            <a:t>Lead the sector and influence systems change through advocacy and thought leadership</a:t>
          </a:r>
        </a:p>
      </dgm:t>
    </dgm:pt>
    <dgm:pt modelId="{187F55BB-F2EE-43EC-8CAC-9AAA64031EA1}" type="parTrans" cxnId="{2E9D27A3-6635-402C-964B-26995C334791}">
      <dgm:prSet/>
      <dgm:spPr/>
      <dgm:t>
        <a:bodyPr/>
        <a:lstStyle/>
        <a:p>
          <a:endParaRPr lang="en-US"/>
        </a:p>
      </dgm:t>
    </dgm:pt>
    <dgm:pt modelId="{B71A7634-2DFB-4233-9374-B754464EC047}" type="sibTrans" cxnId="{2E9D27A3-6635-402C-964B-26995C334791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5444A4A-E1CA-4B68-9116-8B2D78FFFF29}">
      <dgm:prSet/>
      <dgm:spPr/>
      <dgm:t>
        <a:bodyPr/>
        <a:lstStyle/>
        <a:p>
          <a:r>
            <a:rPr lang="en-US"/>
            <a:t>Integrate a culture of diversity, equity, inclusion, belonging and access into the foundation of National VOAD</a:t>
          </a:r>
        </a:p>
      </dgm:t>
    </dgm:pt>
    <dgm:pt modelId="{9084ACE5-BE1B-4837-B9DF-CDC12CCAE12A}" type="parTrans" cxnId="{A4C84B24-AC05-4B67-B8CE-626E0DC5AB8F}">
      <dgm:prSet/>
      <dgm:spPr/>
      <dgm:t>
        <a:bodyPr/>
        <a:lstStyle/>
        <a:p>
          <a:endParaRPr lang="en-US"/>
        </a:p>
      </dgm:t>
    </dgm:pt>
    <dgm:pt modelId="{37B484EE-64FB-4747-B23A-81014A7EF761}" type="sibTrans" cxnId="{A4C84B24-AC05-4B67-B8CE-626E0DC5AB8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BCA966A-6D6D-ED4F-9B55-98A5725620A6}" type="pres">
      <dgm:prSet presAssocID="{350288C6-2A7C-4731-9C8A-B39F603045C9}" presName="Name0" presStyleCnt="0">
        <dgm:presLayoutVars>
          <dgm:animLvl val="lvl"/>
          <dgm:resizeHandles val="exact"/>
        </dgm:presLayoutVars>
      </dgm:prSet>
      <dgm:spPr/>
    </dgm:pt>
    <dgm:pt modelId="{B3D456C3-22F8-3646-820E-70D809C99885}" type="pres">
      <dgm:prSet presAssocID="{CD2CB378-CF76-457F-B756-127C4EDFFE4F}" presName="compositeNode" presStyleCnt="0">
        <dgm:presLayoutVars>
          <dgm:bulletEnabled val="1"/>
        </dgm:presLayoutVars>
      </dgm:prSet>
      <dgm:spPr/>
    </dgm:pt>
    <dgm:pt modelId="{4AF8DE90-BA10-F641-AF66-04076B775B40}" type="pres">
      <dgm:prSet presAssocID="{CD2CB378-CF76-457F-B756-127C4EDFFE4F}" presName="bgRect" presStyleLbl="bgAccFollowNode1" presStyleIdx="0" presStyleCnt="4"/>
      <dgm:spPr/>
    </dgm:pt>
    <dgm:pt modelId="{213E70FD-77D5-6440-9BCB-65C1CCA6A5A0}" type="pres">
      <dgm:prSet presAssocID="{6C151076-C15D-4729-B78C-1513ECE84C0A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73684ABD-C1FD-AF41-ABFC-023DD052DBFE}" type="pres">
      <dgm:prSet presAssocID="{CD2CB378-CF76-457F-B756-127C4EDFFE4F}" presName="bottomLine" presStyleLbl="alignNode1" presStyleIdx="1" presStyleCnt="8">
        <dgm:presLayoutVars/>
      </dgm:prSet>
      <dgm:spPr/>
    </dgm:pt>
    <dgm:pt modelId="{FE597B8A-9490-AC4C-95F7-382D19D149F7}" type="pres">
      <dgm:prSet presAssocID="{CD2CB378-CF76-457F-B756-127C4EDFFE4F}" presName="nodeText" presStyleLbl="bgAccFollowNode1" presStyleIdx="0" presStyleCnt="4">
        <dgm:presLayoutVars>
          <dgm:bulletEnabled val="1"/>
        </dgm:presLayoutVars>
      </dgm:prSet>
      <dgm:spPr/>
    </dgm:pt>
    <dgm:pt modelId="{B8F35609-509E-F045-B2DA-56BB04699A48}" type="pres">
      <dgm:prSet presAssocID="{6C151076-C15D-4729-B78C-1513ECE84C0A}" presName="sibTrans" presStyleCnt="0"/>
      <dgm:spPr/>
    </dgm:pt>
    <dgm:pt modelId="{C5197F3F-4088-504A-B46A-3EA295A93EB6}" type="pres">
      <dgm:prSet presAssocID="{8455F91C-C73C-466D-AD4A-A18179FFE7BA}" presName="compositeNode" presStyleCnt="0">
        <dgm:presLayoutVars>
          <dgm:bulletEnabled val="1"/>
        </dgm:presLayoutVars>
      </dgm:prSet>
      <dgm:spPr/>
    </dgm:pt>
    <dgm:pt modelId="{0A4EA61B-EB2F-9B44-8A72-4519AEE09E53}" type="pres">
      <dgm:prSet presAssocID="{8455F91C-C73C-466D-AD4A-A18179FFE7BA}" presName="bgRect" presStyleLbl="bgAccFollowNode1" presStyleIdx="1" presStyleCnt="4"/>
      <dgm:spPr/>
    </dgm:pt>
    <dgm:pt modelId="{CCC748E6-0789-7E45-9204-A6193FA72518}" type="pres">
      <dgm:prSet presAssocID="{8A7B1580-9AF2-411E-9BFF-A92FDDC9BD2E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A988E83F-5870-C94D-BD8F-6A924145EABC}" type="pres">
      <dgm:prSet presAssocID="{8455F91C-C73C-466D-AD4A-A18179FFE7BA}" presName="bottomLine" presStyleLbl="alignNode1" presStyleIdx="3" presStyleCnt="8">
        <dgm:presLayoutVars/>
      </dgm:prSet>
      <dgm:spPr/>
    </dgm:pt>
    <dgm:pt modelId="{4C52E422-DD99-E74A-A75C-A2E115EF2AD0}" type="pres">
      <dgm:prSet presAssocID="{8455F91C-C73C-466D-AD4A-A18179FFE7BA}" presName="nodeText" presStyleLbl="bgAccFollowNode1" presStyleIdx="1" presStyleCnt="4">
        <dgm:presLayoutVars>
          <dgm:bulletEnabled val="1"/>
        </dgm:presLayoutVars>
      </dgm:prSet>
      <dgm:spPr/>
    </dgm:pt>
    <dgm:pt modelId="{2C652899-7F82-7741-AEDE-0F1075573B27}" type="pres">
      <dgm:prSet presAssocID="{8A7B1580-9AF2-411E-9BFF-A92FDDC9BD2E}" presName="sibTrans" presStyleCnt="0"/>
      <dgm:spPr/>
    </dgm:pt>
    <dgm:pt modelId="{631CE03A-9522-C14D-92BF-67334D1BB8B7}" type="pres">
      <dgm:prSet presAssocID="{18A8F9EB-55CA-49A6-814D-8EB39CE8FA2A}" presName="compositeNode" presStyleCnt="0">
        <dgm:presLayoutVars>
          <dgm:bulletEnabled val="1"/>
        </dgm:presLayoutVars>
      </dgm:prSet>
      <dgm:spPr/>
    </dgm:pt>
    <dgm:pt modelId="{33FE1058-68BE-834F-9620-226195AAD71C}" type="pres">
      <dgm:prSet presAssocID="{18A8F9EB-55CA-49A6-814D-8EB39CE8FA2A}" presName="bgRect" presStyleLbl="bgAccFollowNode1" presStyleIdx="2" presStyleCnt="4"/>
      <dgm:spPr/>
    </dgm:pt>
    <dgm:pt modelId="{78BEA852-571D-8243-B7E4-60B24234F9F1}" type="pres">
      <dgm:prSet presAssocID="{B71A7634-2DFB-4233-9374-B754464EC047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85836F05-B9EA-404F-B0F0-E1D9280C1A3E}" type="pres">
      <dgm:prSet presAssocID="{18A8F9EB-55CA-49A6-814D-8EB39CE8FA2A}" presName="bottomLine" presStyleLbl="alignNode1" presStyleIdx="5" presStyleCnt="8">
        <dgm:presLayoutVars/>
      </dgm:prSet>
      <dgm:spPr/>
    </dgm:pt>
    <dgm:pt modelId="{F56F670A-C769-1D48-BB19-6FE9B80B5B56}" type="pres">
      <dgm:prSet presAssocID="{18A8F9EB-55CA-49A6-814D-8EB39CE8FA2A}" presName="nodeText" presStyleLbl="bgAccFollowNode1" presStyleIdx="2" presStyleCnt="4">
        <dgm:presLayoutVars>
          <dgm:bulletEnabled val="1"/>
        </dgm:presLayoutVars>
      </dgm:prSet>
      <dgm:spPr/>
    </dgm:pt>
    <dgm:pt modelId="{44D15AE0-170B-0946-8CFB-9D1D8A3191D3}" type="pres">
      <dgm:prSet presAssocID="{B71A7634-2DFB-4233-9374-B754464EC047}" presName="sibTrans" presStyleCnt="0"/>
      <dgm:spPr/>
    </dgm:pt>
    <dgm:pt modelId="{4018F906-610F-6541-B675-0E7522A8DA5C}" type="pres">
      <dgm:prSet presAssocID="{25444A4A-E1CA-4B68-9116-8B2D78FFFF29}" presName="compositeNode" presStyleCnt="0">
        <dgm:presLayoutVars>
          <dgm:bulletEnabled val="1"/>
        </dgm:presLayoutVars>
      </dgm:prSet>
      <dgm:spPr/>
    </dgm:pt>
    <dgm:pt modelId="{258C81DE-F188-A747-852F-F57E398FBE6A}" type="pres">
      <dgm:prSet presAssocID="{25444A4A-E1CA-4B68-9116-8B2D78FFFF29}" presName="bgRect" presStyleLbl="bgAccFollowNode1" presStyleIdx="3" presStyleCnt="4"/>
      <dgm:spPr/>
    </dgm:pt>
    <dgm:pt modelId="{11AB9F2C-2B4C-3A4E-A48E-64D2A7DED4C2}" type="pres">
      <dgm:prSet presAssocID="{37B484EE-64FB-4747-B23A-81014A7EF761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E6717E8-DAD4-ED4B-AD88-9D4437CF5B35}" type="pres">
      <dgm:prSet presAssocID="{25444A4A-E1CA-4B68-9116-8B2D78FFFF29}" presName="bottomLine" presStyleLbl="alignNode1" presStyleIdx="7" presStyleCnt="8">
        <dgm:presLayoutVars/>
      </dgm:prSet>
      <dgm:spPr/>
    </dgm:pt>
    <dgm:pt modelId="{5C8B0E53-B407-D441-932B-C2900E623D28}" type="pres">
      <dgm:prSet presAssocID="{25444A4A-E1CA-4B68-9116-8B2D78FFFF29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BCAB4B03-55AE-44BF-8D6B-39013754B733}" srcId="{350288C6-2A7C-4731-9C8A-B39F603045C9}" destId="{8455F91C-C73C-466D-AD4A-A18179FFE7BA}" srcOrd="1" destOrd="0" parTransId="{E6DDC68F-A793-4B4D-B6F5-046AF02D4BE3}" sibTransId="{8A7B1580-9AF2-411E-9BFF-A92FDDC9BD2E}"/>
    <dgm:cxn modelId="{9F1D1304-8E0B-1543-AC75-471A238FEA25}" type="presOf" srcId="{CD2CB378-CF76-457F-B756-127C4EDFFE4F}" destId="{FE597B8A-9490-AC4C-95F7-382D19D149F7}" srcOrd="1" destOrd="0" presId="urn:microsoft.com/office/officeart/2016/7/layout/BasicLinearProcessNumbered"/>
    <dgm:cxn modelId="{C70DE60B-56A7-7F44-9C57-42188189DA8E}" type="presOf" srcId="{25444A4A-E1CA-4B68-9116-8B2D78FFFF29}" destId="{258C81DE-F188-A747-852F-F57E398FBE6A}" srcOrd="0" destOrd="0" presId="urn:microsoft.com/office/officeart/2016/7/layout/BasicLinearProcessNumbered"/>
    <dgm:cxn modelId="{38BD3211-4BA6-5244-ABC3-EBAC66198BCA}" type="presOf" srcId="{18A8F9EB-55CA-49A6-814D-8EB39CE8FA2A}" destId="{33FE1058-68BE-834F-9620-226195AAD71C}" srcOrd="0" destOrd="0" presId="urn:microsoft.com/office/officeart/2016/7/layout/BasicLinearProcessNumbered"/>
    <dgm:cxn modelId="{A4C84B24-AC05-4B67-B8CE-626E0DC5AB8F}" srcId="{350288C6-2A7C-4731-9C8A-B39F603045C9}" destId="{25444A4A-E1CA-4B68-9116-8B2D78FFFF29}" srcOrd="3" destOrd="0" parTransId="{9084ACE5-BE1B-4837-B9DF-CDC12CCAE12A}" sibTransId="{37B484EE-64FB-4747-B23A-81014A7EF761}"/>
    <dgm:cxn modelId="{9DAA562C-5BD9-304C-8C67-737987E4D1D0}" type="presOf" srcId="{8455F91C-C73C-466D-AD4A-A18179FFE7BA}" destId="{0A4EA61B-EB2F-9B44-8A72-4519AEE09E53}" srcOrd="0" destOrd="0" presId="urn:microsoft.com/office/officeart/2016/7/layout/BasicLinearProcessNumbered"/>
    <dgm:cxn modelId="{8D41A26D-7CCE-DC4C-A7AB-D6113525DA84}" type="presOf" srcId="{350288C6-2A7C-4731-9C8A-B39F603045C9}" destId="{DBCA966A-6D6D-ED4F-9B55-98A5725620A6}" srcOrd="0" destOrd="0" presId="urn:microsoft.com/office/officeart/2016/7/layout/BasicLinearProcessNumbered"/>
    <dgm:cxn modelId="{5468637D-404B-6B40-8578-0D90511CEA35}" type="presOf" srcId="{37B484EE-64FB-4747-B23A-81014A7EF761}" destId="{11AB9F2C-2B4C-3A4E-A48E-64D2A7DED4C2}" srcOrd="0" destOrd="0" presId="urn:microsoft.com/office/officeart/2016/7/layout/BasicLinearProcessNumbered"/>
    <dgm:cxn modelId="{4DA1E78A-B0E0-4846-8709-BB49A63CAE16}" type="presOf" srcId="{8A7B1580-9AF2-411E-9BFF-A92FDDC9BD2E}" destId="{CCC748E6-0789-7E45-9204-A6193FA72518}" srcOrd="0" destOrd="0" presId="urn:microsoft.com/office/officeart/2016/7/layout/BasicLinearProcessNumbered"/>
    <dgm:cxn modelId="{96A5578B-5995-4A7B-9B70-3C5F21952D90}" srcId="{350288C6-2A7C-4731-9C8A-B39F603045C9}" destId="{CD2CB378-CF76-457F-B756-127C4EDFFE4F}" srcOrd="0" destOrd="0" parTransId="{5EA31649-43F2-48EB-8CF0-741DDCE8F625}" sibTransId="{6C151076-C15D-4729-B78C-1513ECE84C0A}"/>
    <dgm:cxn modelId="{E84C7590-0A8C-2644-8ECE-5DA29612BB70}" type="presOf" srcId="{8455F91C-C73C-466D-AD4A-A18179FFE7BA}" destId="{4C52E422-DD99-E74A-A75C-A2E115EF2AD0}" srcOrd="1" destOrd="0" presId="urn:microsoft.com/office/officeart/2016/7/layout/BasicLinearProcessNumbered"/>
    <dgm:cxn modelId="{2E9D27A3-6635-402C-964B-26995C334791}" srcId="{350288C6-2A7C-4731-9C8A-B39F603045C9}" destId="{18A8F9EB-55CA-49A6-814D-8EB39CE8FA2A}" srcOrd="2" destOrd="0" parTransId="{187F55BB-F2EE-43EC-8CAC-9AAA64031EA1}" sibTransId="{B71A7634-2DFB-4233-9374-B754464EC047}"/>
    <dgm:cxn modelId="{DF0EC2C1-85AE-314D-8649-154E770E53C9}" type="presOf" srcId="{25444A4A-E1CA-4B68-9116-8B2D78FFFF29}" destId="{5C8B0E53-B407-D441-932B-C2900E623D28}" srcOrd="1" destOrd="0" presId="urn:microsoft.com/office/officeart/2016/7/layout/BasicLinearProcessNumbered"/>
    <dgm:cxn modelId="{AAAEEFD1-6D9F-154B-87BF-56E47434A0F2}" type="presOf" srcId="{6C151076-C15D-4729-B78C-1513ECE84C0A}" destId="{213E70FD-77D5-6440-9BCB-65C1CCA6A5A0}" srcOrd="0" destOrd="0" presId="urn:microsoft.com/office/officeart/2016/7/layout/BasicLinearProcessNumbered"/>
    <dgm:cxn modelId="{F1B04FDA-9E3A-204E-8660-E6F2556BE92A}" type="presOf" srcId="{B71A7634-2DFB-4233-9374-B754464EC047}" destId="{78BEA852-571D-8243-B7E4-60B24234F9F1}" srcOrd="0" destOrd="0" presId="urn:microsoft.com/office/officeart/2016/7/layout/BasicLinearProcessNumbered"/>
    <dgm:cxn modelId="{30D3BCE8-70A1-9442-9A1F-B10D5B3D3A85}" type="presOf" srcId="{CD2CB378-CF76-457F-B756-127C4EDFFE4F}" destId="{4AF8DE90-BA10-F641-AF66-04076B775B40}" srcOrd="0" destOrd="0" presId="urn:microsoft.com/office/officeart/2016/7/layout/BasicLinearProcessNumbered"/>
    <dgm:cxn modelId="{8A550FEB-AF07-BD46-BDBB-8445CA5E33C4}" type="presOf" srcId="{18A8F9EB-55CA-49A6-814D-8EB39CE8FA2A}" destId="{F56F670A-C769-1D48-BB19-6FE9B80B5B56}" srcOrd="1" destOrd="0" presId="urn:microsoft.com/office/officeart/2016/7/layout/BasicLinearProcessNumbered"/>
    <dgm:cxn modelId="{FD90A647-13C2-6041-81FB-D06EC930A25D}" type="presParOf" srcId="{DBCA966A-6D6D-ED4F-9B55-98A5725620A6}" destId="{B3D456C3-22F8-3646-820E-70D809C99885}" srcOrd="0" destOrd="0" presId="urn:microsoft.com/office/officeart/2016/7/layout/BasicLinearProcessNumbered"/>
    <dgm:cxn modelId="{809630F6-83D2-6E4E-BCCC-A2E52CA128EE}" type="presParOf" srcId="{B3D456C3-22F8-3646-820E-70D809C99885}" destId="{4AF8DE90-BA10-F641-AF66-04076B775B40}" srcOrd="0" destOrd="0" presId="urn:microsoft.com/office/officeart/2016/7/layout/BasicLinearProcessNumbered"/>
    <dgm:cxn modelId="{CEC9C923-B4B0-A64A-B1BC-8F71C80650F6}" type="presParOf" srcId="{B3D456C3-22F8-3646-820E-70D809C99885}" destId="{213E70FD-77D5-6440-9BCB-65C1CCA6A5A0}" srcOrd="1" destOrd="0" presId="urn:microsoft.com/office/officeart/2016/7/layout/BasicLinearProcessNumbered"/>
    <dgm:cxn modelId="{0DB8779A-AA52-9249-BF50-C02EB2DAFA82}" type="presParOf" srcId="{B3D456C3-22F8-3646-820E-70D809C99885}" destId="{73684ABD-C1FD-AF41-ABFC-023DD052DBFE}" srcOrd="2" destOrd="0" presId="urn:microsoft.com/office/officeart/2016/7/layout/BasicLinearProcessNumbered"/>
    <dgm:cxn modelId="{4568080D-070E-3C48-9FC0-CB02C693F34B}" type="presParOf" srcId="{B3D456C3-22F8-3646-820E-70D809C99885}" destId="{FE597B8A-9490-AC4C-95F7-382D19D149F7}" srcOrd="3" destOrd="0" presId="urn:microsoft.com/office/officeart/2016/7/layout/BasicLinearProcessNumbered"/>
    <dgm:cxn modelId="{C17E4279-1F53-AB46-AC8E-DE1A11E38A05}" type="presParOf" srcId="{DBCA966A-6D6D-ED4F-9B55-98A5725620A6}" destId="{B8F35609-509E-F045-B2DA-56BB04699A48}" srcOrd="1" destOrd="0" presId="urn:microsoft.com/office/officeart/2016/7/layout/BasicLinearProcessNumbered"/>
    <dgm:cxn modelId="{6656DC5D-64B3-7842-8ED3-75981D9CA6EF}" type="presParOf" srcId="{DBCA966A-6D6D-ED4F-9B55-98A5725620A6}" destId="{C5197F3F-4088-504A-B46A-3EA295A93EB6}" srcOrd="2" destOrd="0" presId="urn:microsoft.com/office/officeart/2016/7/layout/BasicLinearProcessNumbered"/>
    <dgm:cxn modelId="{32B89CA1-1D4A-7D41-A6BE-73D2EC7E107E}" type="presParOf" srcId="{C5197F3F-4088-504A-B46A-3EA295A93EB6}" destId="{0A4EA61B-EB2F-9B44-8A72-4519AEE09E53}" srcOrd="0" destOrd="0" presId="urn:microsoft.com/office/officeart/2016/7/layout/BasicLinearProcessNumbered"/>
    <dgm:cxn modelId="{492FD91D-FCC6-0646-BAF6-684F64A8A268}" type="presParOf" srcId="{C5197F3F-4088-504A-B46A-3EA295A93EB6}" destId="{CCC748E6-0789-7E45-9204-A6193FA72518}" srcOrd="1" destOrd="0" presId="urn:microsoft.com/office/officeart/2016/7/layout/BasicLinearProcessNumbered"/>
    <dgm:cxn modelId="{2ADE2171-AB32-1940-9860-9FAFD8455BA1}" type="presParOf" srcId="{C5197F3F-4088-504A-B46A-3EA295A93EB6}" destId="{A988E83F-5870-C94D-BD8F-6A924145EABC}" srcOrd="2" destOrd="0" presId="urn:microsoft.com/office/officeart/2016/7/layout/BasicLinearProcessNumbered"/>
    <dgm:cxn modelId="{21BEB7B9-EB7B-F342-8213-6B13B07E5447}" type="presParOf" srcId="{C5197F3F-4088-504A-B46A-3EA295A93EB6}" destId="{4C52E422-DD99-E74A-A75C-A2E115EF2AD0}" srcOrd="3" destOrd="0" presId="urn:microsoft.com/office/officeart/2016/7/layout/BasicLinearProcessNumbered"/>
    <dgm:cxn modelId="{482964A7-05DE-B94B-B085-0CEA38A55344}" type="presParOf" srcId="{DBCA966A-6D6D-ED4F-9B55-98A5725620A6}" destId="{2C652899-7F82-7741-AEDE-0F1075573B27}" srcOrd="3" destOrd="0" presId="urn:microsoft.com/office/officeart/2016/7/layout/BasicLinearProcessNumbered"/>
    <dgm:cxn modelId="{183B7C3A-DF6D-A44B-8404-CCD0D6922080}" type="presParOf" srcId="{DBCA966A-6D6D-ED4F-9B55-98A5725620A6}" destId="{631CE03A-9522-C14D-92BF-67334D1BB8B7}" srcOrd="4" destOrd="0" presId="urn:microsoft.com/office/officeart/2016/7/layout/BasicLinearProcessNumbered"/>
    <dgm:cxn modelId="{68405969-7993-7A44-A678-42FB1948DD4D}" type="presParOf" srcId="{631CE03A-9522-C14D-92BF-67334D1BB8B7}" destId="{33FE1058-68BE-834F-9620-226195AAD71C}" srcOrd="0" destOrd="0" presId="urn:microsoft.com/office/officeart/2016/7/layout/BasicLinearProcessNumbered"/>
    <dgm:cxn modelId="{B47CCD7E-2E17-2F46-90D4-1B87E884C5DF}" type="presParOf" srcId="{631CE03A-9522-C14D-92BF-67334D1BB8B7}" destId="{78BEA852-571D-8243-B7E4-60B24234F9F1}" srcOrd="1" destOrd="0" presId="urn:microsoft.com/office/officeart/2016/7/layout/BasicLinearProcessNumbered"/>
    <dgm:cxn modelId="{674CCE01-18FF-7247-A1C1-4D986487B485}" type="presParOf" srcId="{631CE03A-9522-C14D-92BF-67334D1BB8B7}" destId="{85836F05-B9EA-404F-B0F0-E1D9280C1A3E}" srcOrd="2" destOrd="0" presId="urn:microsoft.com/office/officeart/2016/7/layout/BasicLinearProcessNumbered"/>
    <dgm:cxn modelId="{59CCDE4C-AC50-894F-9865-B42391EB0C08}" type="presParOf" srcId="{631CE03A-9522-C14D-92BF-67334D1BB8B7}" destId="{F56F670A-C769-1D48-BB19-6FE9B80B5B56}" srcOrd="3" destOrd="0" presId="urn:microsoft.com/office/officeart/2016/7/layout/BasicLinearProcessNumbered"/>
    <dgm:cxn modelId="{8D870155-76F6-9243-95DE-E60DD6E27021}" type="presParOf" srcId="{DBCA966A-6D6D-ED4F-9B55-98A5725620A6}" destId="{44D15AE0-170B-0946-8CFB-9D1D8A3191D3}" srcOrd="5" destOrd="0" presId="urn:microsoft.com/office/officeart/2016/7/layout/BasicLinearProcessNumbered"/>
    <dgm:cxn modelId="{8DD609B9-4687-F74F-8763-949B5816570E}" type="presParOf" srcId="{DBCA966A-6D6D-ED4F-9B55-98A5725620A6}" destId="{4018F906-610F-6541-B675-0E7522A8DA5C}" srcOrd="6" destOrd="0" presId="urn:microsoft.com/office/officeart/2016/7/layout/BasicLinearProcessNumbered"/>
    <dgm:cxn modelId="{20197858-DE05-4D43-99B7-24AFDC1D8D08}" type="presParOf" srcId="{4018F906-610F-6541-B675-0E7522A8DA5C}" destId="{258C81DE-F188-A747-852F-F57E398FBE6A}" srcOrd="0" destOrd="0" presId="urn:microsoft.com/office/officeart/2016/7/layout/BasicLinearProcessNumbered"/>
    <dgm:cxn modelId="{88153BAB-2806-D646-89A1-68E0A6354048}" type="presParOf" srcId="{4018F906-610F-6541-B675-0E7522A8DA5C}" destId="{11AB9F2C-2B4C-3A4E-A48E-64D2A7DED4C2}" srcOrd="1" destOrd="0" presId="urn:microsoft.com/office/officeart/2016/7/layout/BasicLinearProcessNumbered"/>
    <dgm:cxn modelId="{F7B90E04-1CE8-F34E-AE0D-1FACC48BC731}" type="presParOf" srcId="{4018F906-610F-6541-B675-0E7522A8DA5C}" destId="{0E6717E8-DAD4-ED4B-AD88-9D4437CF5B35}" srcOrd="2" destOrd="0" presId="urn:microsoft.com/office/officeart/2016/7/layout/BasicLinearProcessNumbered"/>
    <dgm:cxn modelId="{A3861DFD-A901-DA48-B788-E05BDB7DA7D8}" type="presParOf" srcId="{4018F906-610F-6541-B675-0E7522A8DA5C}" destId="{5C8B0E53-B407-D441-932B-C2900E623D2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45D2BD-FCDE-436E-9E87-82FECFE006D8}">
      <dsp:nvSpPr>
        <dsp:cNvPr id="0" name=""/>
        <dsp:cNvSpPr/>
      </dsp:nvSpPr>
      <dsp:spPr>
        <a:xfrm>
          <a:off x="2722" y="1983493"/>
          <a:ext cx="2422859" cy="96914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ranklin Gothic Heavy"/>
            </a:rPr>
            <a:t>1980's</a:t>
          </a:r>
        </a:p>
      </dsp:txBody>
      <dsp:txXfrm>
        <a:off x="487294" y="1983493"/>
        <a:ext cx="1453716" cy="969143"/>
      </dsp:txXfrm>
    </dsp:sp>
    <dsp:sp modelId="{3BE4C53D-D5E3-4330-A1D0-0E98CC6666AA}">
      <dsp:nvSpPr>
        <dsp:cNvPr id="0" name=""/>
        <dsp:cNvSpPr/>
      </dsp:nvSpPr>
      <dsp:spPr>
        <a:xfrm>
          <a:off x="2183296" y="1983493"/>
          <a:ext cx="2422859" cy="96914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ranklin Gothic Heavy"/>
            </a:rPr>
            <a:t>1990's</a:t>
          </a:r>
        </a:p>
      </dsp:txBody>
      <dsp:txXfrm>
        <a:off x="2667868" y="1983493"/>
        <a:ext cx="1453716" cy="969143"/>
      </dsp:txXfrm>
    </dsp:sp>
    <dsp:sp modelId="{9DF7BE5C-99A0-4A9B-84D1-B785ABF28510}">
      <dsp:nvSpPr>
        <dsp:cNvPr id="0" name=""/>
        <dsp:cNvSpPr/>
      </dsp:nvSpPr>
      <dsp:spPr>
        <a:xfrm>
          <a:off x="4363870" y="1983493"/>
          <a:ext cx="2422859" cy="96914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Franklin Gothic Heavy"/>
            </a:rPr>
            <a:t>2000’s</a:t>
          </a:r>
          <a:endParaRPr lang="en-US" sz="3200" kern="1200"/>
        </a:p>
      </dsp:txBody>
      <dsp:txXfrm>
        <a:off x="4848442" y="1983493"/>
        <a:ext cx="1453716" cy="969143"/>
      </dsp:txXfrm>
    </dsp:sp>
    <dsp:sp modelId="{D3CCC2F2-75A3-40B9-A71F-0CC55384D6C3}">
      <dsp:nvSpPr>
        <dsp:cNvPr id="0" name=""/>
        <dsp:cNvSpPr/>
      </dsp:nvSpPr>
      <dsp:spPr>
        <a:xfrm>
          <a:off x="6544443" y="1983493"/>
          <a:ext cx="2422859" cy="96914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Franklin Gothic Heavy"/>
            </a:rPr>
            <a:t>2010’s</a:t>
          </a:r>
          <a:endParaRPr lang="en-US" sz="3200" kern="1200" dirty="0"/>
        </a:p>
      </dsp:txBody>
      <dsp:txXfrm>
        <a:off x="7029015" y="1983493"/>
        <a:ext cx="1453716" cy="969143"/>
      </dsp:txXfrm>
    </dsp:sp>
    <dsp:sp modelId="{538B5A28-4A49-4D5D-9784-6B8E53CC6866}">
      <dsp:nvSpPr>
        <dsp:cNvPr id="0" name=""/>
        <dsp:cNvSpPr/>
      </dsp:nvSpPr>
      <dsp:spPr>
        <a:xfrm>
          <a:off x="8725017" y="1983493"/>
          <a:ext cx="2422859" cy="969143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Franklin Gothic Heavy"/>
            </a:rPr>
            <a:t>2020</a:t>
          </a:r>
          <a:endParaRPr lang="en-US" sz="3200" kern="1200" dirty="0"/>
        </a:p>
      </dsp:txBody>
      <dsp:txXfrm>
        <a:off x="9209589" y="1983493"/>
        <a:ext cx="1453716" cy="969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C90E5-029F-40EB-A17E-6DC2B235CCA2}">
      <dsp:nvSpPr>
        <dsp:cNvPr id="0" name=""/>
        <dsp:cNvSpPr/>
      </dsp:nvSpPr>
      <dsp:spPr>
        <a:xfrm>
          <a:off x="0" y="306136"/>
          <a:ext cx="5299075" cy="676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orbel"/>
            </a:rPr>
            <a:t> WORKS TO UPDATE THE NETWORK ON ORGANIZATIONAL DISASTER PROGRAMMING</a:t>
          </a:r>
        </a:p>
      </dsp:txBody>
      <dsp:txXfrm>
        <a:off x="33012" y="339148"/>
        <a:ext cx="5233051" cy="610236"/>
      </dsp:txXfrm>
    </dsp:sp>
    <dsp:sp modelId="{1B0A4D78-5DBE-45EF-AFE9-47DCAF05FDBA}">
      <dsp:nvSpPr>
        <dsp:cNvPr id="0" name=""/>
        <dsp:cNvSpPr/>
      </dsp:nvSpPr>
      <dsp:spPr>
        <a:xfrm>
          <a:off x="0" y="1031356"/>
          <a:ext cx="5299075" cy="676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orbel"/>
            </a:rPr>
            <a:t>PRACTICE 4C'S DURING BLUE &amp; GRAY SKIES</a:t>
          </a:r>
        </a:p>
      </dsp:txBody>
      <dsp:txXfrm>
        <a:off x="33012" y="1064368"/>
        <a:ext cx="5233051" cy="610236"/>
      </dsp:txXfrm>
    </dsp:sp>
    <dsp:sp modelId="{BAC32763-A90D-4B2F-A05E-426923D3C437}">
      <dsp:nvSpPr>
        <dsp:cNvPr id="0" name=""/>
        <dsp:cNvSpPr/>
      </dsp:nvSpPr>
      <dsp:spPr>
        <a:xfrm>
          <a:off x="0" y="1756576"/>
          <a:ext cx="5299075" cy="676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orbel"/>
            </a:rPr>
            <a:t>PROVIDE REPRESENTATION DURING FALL MEMBERS MEETING &amp; NATIONAL VOAD CONFERENCE</a:t>
          </a:r>
          <a:endParaRPr lang="en-US" sz="1700" kern="1200" dirty="0"/>
        </a:p>
      </dsp:txBody>
      <dsp:txXfrm>
        <a:off x="33012" y="1789588"/>
        <a:ext cx="5233051" cy="610236"/>
      </dsp:txXfrm>
    </dsp:sp>
    <dsp:sp modelId="{C674C395-687E-4983-91FE-F79EA06D4B59}">
      <dsp:nvSpPr>
        <dsp:cNvPr id="0" name=""/>
        <dsp:cNvSpPr/>
      </dsp:nvSpPr>
      <dsp:spPr>
        <a:xfrm>
          <a:off x="0" y="2481796"/>
          <a:ext cx="5299075" cy="676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orbel"/>
            </a:rPr>
            <a:t>ANNUAL DUES &amp; COMPLETE TRIENNIAL &amp; ORG. UPDATES </a:t>
          </a:r>
          <a:endParaRPr lang="en-US" sz="1700" kern="1200" dirty="0"/>
        </a:p>
      </dsp:txBody>
      <dsp:txXfrm>
        <a:off x="33012" y="2514808"/>
        <a:ext cx="5233051" cy="610236"/>
      </dsp:txXfrm>
    </dsp:sp>
    <dsp:sp modelId="{498AA058-6E0C-41D4-8F89-67D439AE6B29}">
      <dsp:nvSpPr>
        <dsp:cNvPr id="0" name=""/>
        <dsp:cNvSpPr/>
      </dsp:nvSpPr>
      <dsp:spPr>
        <a:xfrm>
          <a:off x="0" y="3207016"/>
          <a:ext cx="5299075" cy="6762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orbel"/>
            </a:rPr>
            <a:t>UPHOLD MEMBER AGREEMENT PROVISIONS</a:t>
          </a:r>
        </a:p>
      </dsp:txBody>
      <dsp:txXfrm>
        <a:off x="33012" y="3240028"/>
        <a:ext cx="5233051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3529C-DBC6-4947-9754-AF3E79EEF661}">
      <dsp:nvSpPr>
        <dsp:cNvPr id="0" name=""/>
        <dsp:cNvSpPr/>
      </dsp:nvSpPr>
      <dsp:spPr>
        <a:xfrm>
          <a:off x="0" y="22386"/>
          <a:ext cx="5153081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rbel"/>
            </a:rPr>
            <a:t>OFFER COORDINATION TOOLS: YAMMER &amp; MEMBER PORTAL</a:t>
          </a:r>
          <a:endParaRPr lang="en-US" sz="2000" kern="1200"/>
        </a:p>
      </dsp:txBody>
      <dsp:txXfrm>
        <a:off x="38838" y="61224"/>
        <a:ext cx="5075405" cy="717924"/>
      </dsp:txXfrm>
    </dsp:sp>
    <dsp:sp modelId="{D1ECC334-C383-4C47-BBA5-8C0DC55F055E}">
      <dsp:nvSpPr>
        <dsp:cNvPr id="0" name=""/>
        <dsp:cNvSpPr/>
      </dsp:nvSpPr>
      <dsp:spPr>
        <a:xfrm>
          <a:off x="0" y="875586"/>
          <a:ext cx="5153081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rbel"/>
            </a:rPr>
            <a:t>HOST BI-WEEKLY OPS &amp; OTHER COORDINATION CALLS AS NEEDED</a:t>
          </a:r>
        </a:p>
      </dsp:txBody>
      <dsp:txXfrm>
        <a:off x="38838" y="914424"/>
        <a:ext cx="5075405" cy="717924"/>
      </dsp:txXfrm>
    </dsp:sp>
    <dsp:sp modelId="{081EEC5C-B385-442E-B277-17B4B691A753}">
      <dsp:nvSpPr>
        <dsp:cNvPr id="0" name=""/>
        <dsp:cNvSpPr/>
      </dsp:nvSpPr>
      <dsp:spPr>
        <a:xfrm>
          <a:off x="0" y="1728786"/>
          <a:ext cx="5153081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rbel"/>
            </a:rPr>
            <a:t>COORDINATE AND ADVOCATE DURING BLUE &amp; GRAY SKIES </a:t>
          </a:r>
          <a:endParaRPr lang="en-US" sz="2000" kern="1200"/>
        </a:p>
      </dsp:txBody>
      <dsp:txXfrm>
        <a:off x="38838" y="1767624"/>
        <a:ext cx="5075405" cy="717924"/>
      </dsp:txXfrm>
    </dsp:sp>
    <dsp:sp modelId="{CF8754AC-E56C-4AA6-B6D7-82FCB7D90BA7}">
      <dsp:nvSpPr>
        <dsp:cNvPr id="0" name=""/>
        <dsp:cNvSpPr/>
      </dsp:nvSpPr>
      <dsp:spPr>
        <a:xfrm>
          <a:off x="0" y="2581986"/>
          <a:ext cx="5153081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orbel"/>
            </a:rPr>
            <a:t>DEVELOP PROGRAMMING &amp; PARTNERSHIPS TO BENEFIT NETWORK</a:t>
          </a:r>
        </a:p>
      </dsp:txBody>
      <dsp:txXfrm>
        <a:off x="38838" y="2620824"/>
        <a:ext cx="5075405" cy="717924"/>
      </dsp:txXfrm>
    </dsp:sp>
    <dsp:sp modelId="{F862BA02-2A98-47D8-80C5-387A0F7C7F19}">
      <dsp:nvSpPr>
        <dsp:cNvPr id="0" name=""/>
        <dsp:cNvSpPr/>
      </dsp:nvSpPr>
      <dsp:spPr>
        <a:xfrm>
          <a:off x="0" y="3435186"/>
          <a:ext cx="5153081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orbel"/>
            </a:rPr>
            <a:t>PROVIDE GRANT &amp; OTHER RESOURCING OPPORTUNITIES</a:t>
          </a:r>
        </a:p>
      </dsp:txBody>
      <dsp:txXfrm>
        <a:off x="38838" y="3474024"/>
        <a:ext cx="5075405" cy="7179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19535-4637-4F22-BF20-05F8020E9E1C}">
      <dsp:nvSpPr>
        <dsp:cNvPr id="0" name=""/>
        <dsp:cNvSpPr/>
      </dsp:nvSpPr>
      <dsp:spPr>
        <a:xfrm rot="5400000">
          <a:off x="7185009" y="-3074523"/>
          <a:ext cx="781162" cy="7129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>
              <a:latin typeface="Corbel"/>
            </a:rPr>
            <a:t>Support</a:t>
          </a:r>
          <a:r>
            <a:rPr lang="en-US" sz="2200" kern="1200"/>
            <a:t> response/recovery coordination of membership</a:t>
          </a:r>
        </a:p>
      </dsp:txBody>
      <dsp:txXfrm rot="-5400000">
        <a:off x="4010607" y="138012"/>
        <a:ext cx="7091834" cy="704896"/>
      </dsp:txXfrm>
    </dsp:sp>
    <dsp:sp modelId="{3246FD11-9797-4554-A11C-4E3C517571C9}">
      <dsp:nvSpPr>
        <dsp:cNvPr id="0" name=""/>
        <dsp:cNvSpPr/>
      </dsp:nvSpPr>
      <dsp:spPr>
        <a:xfrm>
          <a:off x="0" y="2233"/>
          <a:ext cx="4010606" cy="97645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alphaOff val="0"/>
                <a:tint val="97000"/>
                <a:satMod val="100000"/>
                <a:lumMod val="89000"/>
                <a:lumOff val="11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Member </a:t>
          </a:r>
          <a:r>
            <a:rPr lang="en-US" sz="2400" kern="1200">
              <a:latin typeface="Corbel"/>
            </a:rPr>
            <a:t>Services</a:t>
          </a:r>
        </a:p>
      </dsp:txBody>
      <dsp:txXfrm>
        <a:off x="47666" y="49899"/>
        <a:ext cx="3915274" cy="881120"/>
      </dsp:txXfrm>
    </dsp:sp>
    <dsp:sp modelId="{9625DE80-98AA-4539-B4F1-0A15B1268DCA}">
      <dsp:nvSpPr>
        <dsp:cNvPr id="0" name=""/>
        <dsp:cNvSpPr/>
      </dsp:nvSpPr>
      <dsp:spPr>
        <a:xfrm rot="5400000">
          <a:off x="7185009" y="-2049248"/>
          <a:ext cx="781162" cy="7129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Financial and in-kind support of disaster operations</a:t>
          </a:r>
        </a:p>
      </dsp:txBody>
      <dsp:txXfrm rot="-5400000">
        <a:off x="4010607" y="1163287"/>
        <a:ext cx="7091834" cy="704896"/>
      </dsp:txXfrm>
    </dsp:sp>
    <dsp:sp modelId="{F9A71595-4A3D-45CF-808D-AD01C9F61E73}">
      <dsp:nvSpPr>
        <dsp:cNvPr id="0" name=""/>
        <dsp:cNvSpPr/>
      </dsp:nvSpPr>
      <dsp:spPr>
        <a:xfrm>
          <a:off x="0" y="1027508"/>
          <a:ext cx="4010606" cy="97645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134996"/>
                <a:satOff val="2244"/>
                <a:lumOff val="742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-134996"/>
                <a:satOff val="2244"/>
                <a:lumOff val="742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-134996"/>
                <a:satOff val="2244"/>
                <a:lumOff val="742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Grants</a:t>
          </a:r>
        </a:p>
      </dsp:txBody>
      <dsp:txXfrm>
        <a:off x="47666" y="1075174"/>
        <a:ext cx="3915274" cy="881120"/>
      </dsp:txXfrm>
    </dsp:sp>
    <dsp:sp modelId="{2992A3BA-B048-4678-8CDD-5E1D6AB7EDF9}">
      <dsp:nvSpPr>
        <dsp:cNvPr id="0" name=""/>
        <dsp:cNvSpPr/>
      </dsp:nvSpPr>
      <dsp:spPr>
        <a:xfrm rot="5400000">
          <a:off x="7185009" y="-1023972"/>
          <a:ext cx="781162" cy="7129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Assess and build the capabilities and capacities of State/Territory VOADs</a:t>
          </a:r>
        </a:p>
      </dsp:txBody>
      <dsp:txXfrm rot="-5400000">
        <a:off x="4010607" y="2188563"/>
        <a:ext cx="7091834" cy="704896"/>
      </dsp:txXfrm>
    </dsp:sp>
    <dsp:sp modelId="{2AC151AB-DDFE-43FB-92BF-D6D05CF90165}">
      <dsp:nvSpPr>
        <dsp:cNvPr id="0" name=""/>
        <dsp:cNvSpPr/>
      </dsp:nvSpPr>
      <dsp:spPr>
        <a:xfrm>
          <a:off x="0" y="2052784"/>
          <a:ext cx="4010606" cy="97645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269991"/>
                <a:satOff val="4487"/>
                <a:lumOff val="1484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-269991"/>
                <a:satOff val="4487"/>
                <a:lumOff val="14849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-269991"/>
                <a:satOff val="4487"/>
                <a:lumOff val="14849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State/Territory VOAD Capability &amp; Capacity Project</a:t>
          </a:r>
        </a:p>
      </dsp:txBody>
      <dsp:txXfrm>
        <a:off x="47666" y="2100450"/>
        <a:ext cx="3915274" cy="881120"/>
      </dsp:txXfrm>
    </dsp:sp>
    <dsp:sp modelId="{A6CCBC0E-769F-4F82-9574-3AEBDFE39752}">
      <dsp:nvSpPr>
        <dsp:cNvPr id="0" name=""/>
        <dsp:cNvSpPr/>
      </dsp:nvSpPr>
      <dsp:spPr>
        <a:xfrm rot="5400000">
          <a:off x="7185009" y="1302"/>
          <a:ext cx="781162" cy="7129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Technology platform to support coordination of services</a:t>
          </a:r>
        </a:p>
      </dsp:txBody>
      <dsp:txXfrm rot="-5400000">
        <a:off x="4010607" y="3213838"/>
        <a:ext cx="7091834" cy="704896"/>
      </dsp:txXfrm>
    </dsp:sp>
    <dsp:sp modelId="{A6486AD3-6BFD-42EE-AA73-78F7EE6CE207}">
      <dsp:nvSpPr>
        <dsp:cNvPr id="0" name=""/>
        <dsp:cNvSpPr/>
      </dsp:nvSpPr>
      <dsp:spPr>
        <a:xfrm>
          <a:off x="0" y="3078060"/>
          <a:ext cx="4010606" cy="97645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404987"/>
                <a:satOff val="6731"/>
                <a:lumOff val="2227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-404987"/>
                <a:satOff val="6731"/>
                <a:lumOff val="2227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-404987"/>
                <a:satOff val="6731"/>
                <a:lumOff val="2227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DART</a:t>
          </a:r>
        </a:p>
      </dsp:txBody>
      <dsp:txXfrm>
        <a:off x="47666" y="3125726"/>
        <a:ext cx="3915274" cy="881120"/>
      </dsp:txXfrm>
    </dsp:sp>
    <dsp:sp modelId="{A5B57E3B-66F6-4369-8CC4-A5BB64D8FBED}">
      <dsp:nvSpPr>
        <dsp:cNvPr id="0" name=""/>
        <dsp:cNvSpPr/>
      </dsp:nvSpPr>
      <dsp:spPr>
        <a:xfrm rot="5400000">
          <a:off x="7185009" y="1026578"/>
          <a:ext cx="781162" cy="71299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Annual conference focused on voluntary disaster sector.</a:t>
          </a:r>
          <a:r>
            <a:rPr lang="en-US" sz="2200" kern="1200">
              <a:latin typeface="Corbel"/>
            </a:rPr>
            <a:t> </a:t>
          </a:r>
          <a:endParaRPr lang="en-US" sz="2200" kern="1200"/>
        </a:p>
      </dsp:txBody>
      <dsp:txXfrm rot="-5400000">
        <a:off x="4010607" y="4239114"/>
        <a:ext cx="7091834" cy="704896"/>
      </dsp:txXfrm>
    </dsp:sp>
    <dsp:sp modelId="{667D01F3-E9EC-4260-B0D0-3CE73E46B815}">
      <dsp:nvSpPr>
        <dsp:cNvPr id="0" name=""/>
        <dsp:cNvSpPr/>
      </dsp:nvSpPr>
      <dsp:spPr>
        <a:xfrm>
          <a:off x="0" y="4103335"/>
          <a:ext cx="4010606" cy="97645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-539983"/>
                <a:satOff val="8975"/>
                <a:lumOff val="2969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-539983"/>
                <a:satOff val="8975"/>
                <a:lumOff val="2969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shade val="80000"/>
                <a:hueOff val="-539983"/>
                <a:satOff val="8975"/>
                <a:lumOff val="2969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National VOAD Conference</a:t>
          </a:r>
        </a:p>
      </dsp:txBody>
      <dsp:txXfrm>
        <a:off x="47666" y="4151001"/>
        <a:ext cx="3915274" cy="881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613629-D746-9F4B-A4B8-4A44FA960C2B}">
      <dsp:nvSpPr>
        <dsp:cNvPr id="0" name=""/>
        <dsp:cNvSpPr/>
      </dsp:nvSpPr>
      <dsp:spPr>
        <a:xfrm>
          <a:off x="3041" y="0"/>
          <a:ext cx="5411493" cy="4081346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92" tIns="83820" rIns="1117566" bIns="8382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Gill Sans MT" panose="020B0502020104020203"/>
            </a:rPr>
            <a:t>Initiated in 2020</a:t>
          </a:r>
          <a:r>
            <a:rPr lang="en-US" sz="3300" kern="1200" dirty="0"/>
            <a:t> thanks to a grant from Margaret A. Cargill Philanthropies. </a:t>
          </a:r>
        </a:p>
      </dsp:txBody>
      <dsp:txXfrm>
        <a:off x="3041" y="0"/>
        <a:ext cx="4901325" cy="4081346"/>
      </dsp:txXfrm>
    </dsp:sp>
    <dsp:sp modelId="{3634E6D3-6A35-064F-B443-E328892BF63A}">
      <dsp:nvSpPr>
        <dsp:cNvPr id="0" name=""/>
        <dsp:cNvSpPr/>
      </dsp:nvSpPr>
      <dsp:spPr>
        <a:xfrm>
          <a:off x="3830582" y="0"/>
          <a:ext cx="7919761" cy="4081346"/>
        </a:xfrm>
        <a:prstGeom prst="chevron">
          <a:avLst>
            <a:gd name="adj" fmla="val 25000"/>
          </a:avLst>
        </a:prstGeom>
        <a:solidFill>
          <a:schemeClr val="accent2">
            <a:hueOff val="-10351890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392" tIns="83820" rIns="279392" bIns="8382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Gill Sans MT" panose="020B0502020104020203"/>
            </a:rPr>
            <a:t>2020-2022</a:t>
          </a:r>
          <a:r>
            <a:rPr lang="en-US" sz="3300" kern="1200" dirty="0"/>
            <a:t> Goals</a:t>
          </a:r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Build capacity within State/Territory </a:t>
          </a:r>
          <a:r>
            <a:rPr lang="en-US" sz="2600" kern="1200" dirty="0">
              <a:latin typeface="Gill Sans MT" panose="020B0502020104020203"/>
            </a:rPr>
            <a:t>VOAD Leadership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Incorporate data &amp; technology to facilitate collaboration and illustrate impact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Increase diversity amongst State/Territory VOAD membership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Develop sustainable funding strategies</a:t>
          </a:r>
        </a:p>
      </dsp:txBody>
      <dsp:txXfrm>
        <a:off x="4850919" y="0"/>
        <a:ext cx="5879088" cy="40813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1FCA9-4953-954D-A441-00597C99BC0B}">
      <dsp:nvSpPr>
        <dsp:cNvPr id="0" name=""/>
        <dsp:cNvSpPr/>
      </dsp:nvSpPr>
      <dsp:spPr>
        <a:xfrm>
          <a:off x="2996861" y="2032693"/>
          <a:ext cx="2126804" cy="506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880"/>
              </a:lnTo>
              <a:lnTo>
                <a:pt x="2126804" y="344880"/>
              </a:lnTo>
              <a:lnTo>
                <a:pt x="2126804" y="5060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2E096-28F3-8B46-ADF8-CE4CB04D1832}">
      <dsp:nvSpPr>
        <dsp:cNvPr id="0" name=""/>
        <dsp:cNvSpPr/>
      </dsp:nvSpPr>
      <dsp:spPr>
        <a:xfrm>
          <a:off x="2951141" y="2032693"/>
          <a:ext cx="91440" cy="5060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60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EFF13-99BF-FC4E-9876-80F658E0F9CB}">
      <dsp:nvSpPr>
        <dsp:cNvPr id="0" name=""/>
        <dsp:cNvSpPr/>
      </dsp:nvSpPr>
      <dsp:spPr>
        <a:xfrm>
          <a:off x="870056" y="2032693"/>
          <a:ext cx="2126804" cy="506082"/>
        </a:xfrm>
        <a:custGeom>
          <a:avLst/>
          <a:gdLst/>
          <a:ahLst/>
          <a:cxnLst/>
          <a:rect l="0" t="0" r="0" b="0"/>
          <a:pathLst>
            <a:path>
              <a:moveTo>
                <a:pt x="2126804" y="0"/>
              </a:moveTo>
              <a:lnTo>
                <a:pt x="2126804" y="344880"/>
              </a:lnTo>
              <a:lnTo>
                <a:pt x="0" y="344880"/>
              </a:lnTo>
              <a:lnTo>
                <a:pt x="0" y="5060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F3782-7389-414F-A174-6A90D4CC6526}">
      <dsp:nvSpPr>
        <dsp:cNvPr id="0" name=""/>
        <dsp:cNvSpPr/>
      </dsp:nvSpPr>
      <dsp:spPr>
        <a:xfrm>
          <a:off x="2126804" y="927721"/>
          <a:ext cx="1740112" cy="110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1C22D-D99A-7B41-A993-7C8ED917C173}">
      <dsp:nvSpPr>
        <dsp:cNvPr id="0" name=""/>
        <dsp:cNvSpPr/>
      </dsp:nvSpPr>
      <dsp:spPr>
        <a:xfrm>
          <a:off x="2320150" y="1111400"/>
          <a:ext cx="1740112" cy="1104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2352513" y="1143763"/>
        <a:ext cx="1675386" cy="1040245"/>
      </dsp:txXfrm>
    </dsp:sp>
    <dsp:sp modelId="{91356973-D759-3C4E-83DC-9D2125F9877F}">
      <dsp:nvSpPr>
        <dsp:cNvPr id="0" name=""/>
        <dsp:cNvSpPr/>
      </dsp:nvSpPr>
      <dsp:spPr>
        <a:xfrm>
          <a:off x="0" y="2538776"/>
          <a:ext cx="1740112" cy="110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6EFC9-DA43-FB43-806A-0E5DBA452558}">
      <dsp:nvSpPr>
        <dsp:cNvPr id="0" name=""/>
        <dsp:cNvSpPr/>
      </dsp:nvSpPr>
      <dsp:spPr>
        <a:xfrm>
          <a:off x="193345" y="2722454"/>
          <a:ext cx="1740112" cy="1104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8 Modules</a:t>
          </a:r>
        </a:p>
      </dsp:txBody>
      <dsp:txXfrm>
        <a:off x="225708" y="2754817"/>
        <a:ext cx="1675386" cy="1040245"/>
      </dsp:txXfrm>
    </dsp:sp>
    <dsp:sp modelId="{588C7204-8FBC-CE42-9B06-D9CC95469B26}">
      <dsp:nvSpPr>
        <dsp:cNvPr id="0" name=""/>
        <dsp:cNvSpPr/>
      </dsp:nvSpPr>
      <dsp:spPr>
        <a:xfrm>
          <a:off x="2126804" y="2538776"/>
          <a:ext cx="1740112" cy="110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890F21-C534-934D-BC6E-8BC50A9D3D21}">
      <dsp:nvSpPr>
        <dsp:cNvPr id="0" name=""/>
        <dsp:cNvSpPr/>
      </dsp:nvSpPr>
      <dsp:spPr>
        <a:xfrm>
          <a:off x="2320150" y="2722454"/>
          <a:ext cx="1740112" cy="1104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30 States</a:t>
          </a:r>
        </a:p>
      </dsp:txBody>
      <dsp:txXfrm>
        <a:off x="2352513" y="2754817"/>
        <a:ext cx="1675386" cy="1040245"/>
      </dsp:txXfrm>
    </dsp:sp>
    <dsp:sp modelId="{7662FBBD-9F1C-2E4A-85AD-174FCEEC5AE3}">
      <dsp:nvSpPr>
        <dsp:cNvPr id="0" name=""/>
        <dsp:cNvSpPr/>
      </dsp:nvSpPr>
      <dsp:spPr>
        <a:xfrm>
          <a:off x="4253609" y="2538776"/>
          <a:ext cx="1740112" cy="11049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71FD5-1B8F-C440-B4A3-5496BD2C674E}">
      <dsp:nvSpPr>
        <dsp:cNvPr id="0" name=""/>
        <dsp:cNvSpPr/>
      </dsp:nvSpPr>
      <dsp:spPr>
        <a:xfrm>
          <a:off x="4446955" y="2722454"/>
          <a:ext cx="1740112" cy="11049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71 Registered Users</a:t>
          </a:r>
        </a:p>
      </dsp:txBody>
      <dsp:txXfrm>
        <a:off x="4479318" y="2754817"/>
        <a:ext cx="1675386" cy="10402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6ECBB-658B-9147-B2EE-25834EBA1ECB}">
      <dsp:nvSpPr>
        <dsp:cNvPr id="0" name=""/>
        <dsp:cNvSpPr/>
      </dsp:nvSpPr>
      <dsp:spPr>
        <a:xfrm>
          <a:off x="0" y="3972164"/>
          <a:ext cx="1537890" cy="13037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92024" rIns="109375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Published</a:t>
          </a:r>
        </a:p>
      </dsp:txBody>
      <dsp:txXfrm>
        <a:off x="0" y="3972164"/>
        <a:ext cx="1537890" cy="1303752"/>
      </dsp:txXfrm>
    </dsp:sp>
    <dsp:sp modelId="{BA535A42-DC60-4C45-AE3D-EB74E0F1985F}">
      <dsp:nvSpPr>
        <dsp:cNvPr id="0" name=""/>
        <dsp:cNvSpPr/>
      </dsp:nvSpPr>
      <dsp:spPr>
        <a:xfrm>
          <a:off x="1537890" y="3972164"/>
          <a:ext cx="4613672" cy="130375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Finalized and Watermarked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Shared via NVOAD Member Portal &amp; Lead 2.0</a:t>
          </a:r>
        </a:p>
      </dsp:txBody>
      <dsp:txXfrm>
        <a:off x="1537890" y="3972164"/>
        <a:ext cx="4613672" cy="1303752"/>
      </dsp:txXfrm>
    </dsp:sp>
    <dsp:sp modelId="{4C16AE93-9B41-4240-AC41-E674C8A7DD66}">
      <dsp:nvSpPr>
        <dsp:cNvPr id="0" name=""/>
        <dsp:cNvSpPr/>
      </dsp:nvSpPr>
      <dsp:spPr>
        <a:xfrm rot="10800000">
          <a:off x="0" y="1986548"/>
          <a:ext cx="1537890" cy="200517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92024" rIns="109375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Review</a:t>
          </a:r>
        </a:p>
      </dsp:txBody>
      <dsp:txXfrm rot="-10800000">
        <a:off x="0" y="1986548"/>
        <a:ext cx="1537890" cy="1303361"/>
      </dsp:txXfrm>
    </dsp:sp>
    <dsp:sp modelId="{3DEB8957-EC81-C24F-B150-798250511CF5}">
      <dsp:nvSpPr>
        <dsp:cNvPr id="0" name=""/>
        <dsp:cNvSpPr/>
      </dsp:nvSpPr>
      <dsp:spPr>
        <a:xfrm>
          <a:off x="1537890" y="1986548"/>
          <a:ext cx="4613672" cy="13033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Internal Review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State/Territory VOAD Leadership Feedback Survey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Feedback Reviewed &amp; Edits Made</a:t>
          </a:r>
        </a:p>
      </dsp:txBody>
      <dsp:txXfrm>
        <a:off x="1537890" y="1986548"/>
        <a:ext cx="4613672" cy="1303361"/>
      </dsp:txXfrm>
    </dsp:sp>
    <dsp:sp modelId="{00CB3D95-E6F6-7A43-B9E3-1A540D3F2E91}">
      <dsp:nvSpPr>
        <dsp:cNvPr id="0" name=""/>
        <dsp:cNvSpPr/>
      </dsp:nvSpPr>
      <dsp:spPr>
        <a:xfrm rot="10800000">
          <a:off x="0" y="932"/>
          <a:ext cx="1537890" cy="200517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9375" tIns="192024" rIns="109375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Identified Need</a:t>
          </a:r>
        </a:p>
      </dsp:txBody>
      <dsp:txXfrm rot="-10800000">
        <a:off x="0" y="932"/>
        <a:ext cx="1537890" cy="1303361"/>
      </dsp:txXfrm>
    </dsp:sp>
    <dsp:sp modelId="{DE62295E-AA60-014C-B178-08E1057C583A}">
      <dsp:nvSpPr>
        <dsp:cNvPr id="0" name=""/>
        <dsp:cNvSpPr/>
      </dsp:nvSpPr>
      <dsp:spPr>
        <a:xfrm>
          <a:off x="1537890" y="932"/>
          <a:ext cx="4613672" cy="13033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587" tIns="203200" rIns="93587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Topic Discussion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Drafted Document</a:t>
          </a:r>
        </a:p>
      </dsp:txBody>
      <dsp:txXfrm>
        <a:off x="1537890" y="932"/>
        <a:ext cx="4613672" cy="13033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E8122-E29A-4315-BE19-CB93BFBD32B6}">
      <dsp:nvSpPr>
        <dsp:cNvPr id="0" name=""/>
        <dsp:cNvSpPr/>
      </dsp:nvSpPr>
      <dsp:spPr>
        <a:xfrm>
          <a:off x="1840016" y="0"/>
          <a:ext cx="1510523" cy="14456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B102F-446D-43CB-9A2B-106D8830BC1B}">
      <dsp:nvSpPr>
        <dsp:cNvPr id="0" name=""/>
        <dsp:cNvSpPr/>
      </dsp:nvSpPr>
      <dsp:spPr>
        <a:xfrm>
          <a:off x="437387" y="1639489"/>
          <a:ext cx="4315781" cy="619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New Additions</a:t>
          </a:r>
        </a:p>
      </dsp:txBody>
      <dsp:txXfrm>
        <a:off x="437387" y="1639489"/>
        <a:ext cx="4315781" cy="619547"/>
      </dsp:txXfrm>
    </dsp:sp>
    <dsp:sp modelId="{359DAE71-070D-4720-924D-302DADA40CE0}">
      <dsp:nvSpPr>
        <dsp:cNvPr id="0" name=""/>
        <dsp:cNvSpPr/>
      </dsp:nvSpPr>
      <dsp:spPr>
        <a:xfrm>
          <a:off x="437387" y="2349212"/>
          <a:ext cx="4315781" cy="2362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Coordination Call Template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National VOAD Ad-Hoc Committee Overview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 VOAD Sample – Template Membership Agreement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 VOAD Executive Leadership Toolkit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Sample Membership Categories for ST VOADs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VOAD Branding Quick Guide: Terms, Abbreviations, and Definitions</a:t>
          </a:r>
          <a:endParaRPr lang="en-US" sz="1700" kern="1200"/>
        </a:p>
      </dsp:txBody>
      <dsp:txXfrm>
        <a:off x="437387" y="2349212"/>
        <a:ext cx="4315781" cy="2362066"/>
      </dsp:txXfrm>
    </dsp:sp>
    <dsp:sp modelId="{B3A1F299-74C6-47BC-BDCA-9EA8FCA64AF2}">
      <dsp:nvSpPr>
        <dsp:cNvPr id="0" name=""/>
        <dsp:cNvSpPr/>
      </dsp:nvSpPr>
      <dsp:spPr>
        <a:xfrm>
          <a:off x="6911059" y="0"/>
          <a:ext cx="1510523" cy="14456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389553-DE21-4DD2-8A2A-1F52664233DB}">
      <dsp:nvSpPr>
        <dsp:cNvPr id="0" name=""/>
        <dsp:cNvSpPr/>
      </dsp:nvSpPr>
      <dsp:spPr>
        <a:xfrm>
          <a:off x="5508430" y="1639489"/>
          <a:ext cx="4315781" cy="619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Coming Soon</a:t>
          </a:r>
        </a:p>
      </dsp:txBody>
      <dsp:txXfrm>
        <a:off x="5508430" y="1639489"/>
        <a:ext cx="4315781" cy="619547"/>
      </dsp:txXfrm>
    </dsp:sp>
    <dsp:sp modelId="{44D652DB-0DA0-4A9E-B3FC-6DDBA11487B7}">
      <dsp:nvSpPr>
        <dsp:cNvPr id="0" name=""/>
        <dsp:cNvSpPr/>
      </dsp:nvSpPr>
      <dsp:spPr>
        <a:xfrm>
          <a:off x="5508430" y="2349212"/>
          <a:ext cx="4315781" cy="2362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 VOAD Sample Dues Structures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 VOAD Website Q&amp;A</a:t>
          </a:r>
        </a:p>
      </dsp:txBody>
      <dsp:txXfrm>
        <a:off x="5508430" y="2349212"/>
        <a:ext cx="4315781" cy="23620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8DE90-BA10-F641-AF66-04076B775B40}">
      <dsp:nvSpPr>
        <dsp:cNvPr id="0" name=""/>
        <dsp:cNvSpPr/>
      </dsp:nvSpPr>
      <dsp:spPr>
        <a:xfrm>
          <a:off x="3080" y="467923"/>
          <a:ext cx="2444055" cy="342167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Provide a positive, engaging and transformative experience for current and future members </a:t>
          </a:r>
        </a:p>
      </dsp:txBody>
      <dsp:txXfrm>
        <a:off x="3080" y="1768160"/>
        <a:ext cx="2444055" cy="2053006"/>
      </dsp:txXfrm>
    </dsp:sp>
    <dsp:sp modelId="{213E70FD-77D5-6440-9BCB-65C1CCA6A5A0}">
      <dsp:nvSpPr>
        <dsp:cNvPr id="0" name=""/>
        <dsp:cNvSpPr/>
      </dsp:nvSpPr>
      <dsp:spPr>
        <a:xfrm>
          <a:off x="711856" y="810090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60418"/>
        <a:ext cx="725847" cy="725847"/>
      </dsp:txXfrm>
    </dsp:sp>
    <dsp:sp modelId="{73684ABD-C1FD-AF41-ABFC-023DD052DBFE}">
      <dsp:nvSpPr>
        <dsp:cNvPr id="0" name=""/>
        <dsp:cNvSpPr/>
      </dsp:nvSpPr>
      <dsp:spPr>
        <a:xfrm>
          <a:off x="3080" y="3889528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EA61B-EB2F-9B44-8A72-4519AEE09E53}">
      <dsp:nvSpPr>
        <dsp:cNvPr id="0" name=""/>
        <dsp:cNvSpPr/>
      </dsp:nvSpPr>
      <dsp:spPr>
        <a:xfrm>
          <a:off x="2691541" y="467923"/>
          <a:ext cx="2444055" cy="342167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Ensure a sustainable business development plan for present and future growth</a:t>
          </a:r>
        </a:p>
      </dsp:txBody>
      <dsp:txXfrm>
        <a:off x="2691541" y="1768160"/>
        <a:ext cx="2444055" cy="2053006"/>
      </dsp:txXfrm>
    </dsp:sp>
    <dsp:sp modelId="{CCC748E6-0789-7E45-9204-A6193FA72518}">
      <dsp:nvSpPr>
        <dsp:cNvPr id="0" name=""/>
        <dsp:cNvSpPr/>
      </dsp:nvSpPr>
      <dsp:spPr>
        <a:xfrm>
          <a:off x="3400317" y="810090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60418"/>
        <a:ext cx="725847" cy="725847"/>
      </dsp:txXfrm>
    </dsp:sp>
    <dsp:sp modelId="{A988E83F-5870-C94D-BD8F-6A924145EABC}">
      <dsp:nvSpPr>
        <dsp:cNvPr id="0" name=""/>
        <dsp:cNvSpPr/>
      </dsp:nvSpPr>
      <dsp:spPr>
        <a:xfrm>
          <a:off x="2691541" y="3889528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E1058-68BE-834F-9620-226195AAD71C}">
      <dsp:nvSpPr>
        <dsp:cNvPr id="0" name=""/>
        <dsp:cNvSpPr/>
      </dsp:nvSpPr>
      <dsp:spPr>
        <a:xfrm>
          <a:off x="5380002" y="467923"/>
          <a:ext cx="2444055" cy="342167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Lead the sector and influence systems change through advocacy and thought leadership</a:t>
          </a:r>
        </a:p>
      </dsp:txBody>
      <dsp:txXfrm>
        <a:off x="5380002" y="1768160"/>
        <a:ext cx="2444055" cy="2053006"/>
      </dsp:txXfrm>
    </dsp:sp>
    <dsp:sp modelId="{78BEA852-571D-8243-B7E4-60B24234F9F1}">
      <dsp:nvSpPr>
        <dsp:cNvPr id="0" name=""/>
        <dsp:cNvSpPr/>
      </dsp:nvSpPr>
      <dsp:spPr>
        <a:xfrm>
          <a:off x="6088778" y="810090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60418"/>
        <a:ext cx="725847" cy="725847"/>
      </dsp:txXfrm>
    </dsp:sp>
    <dsp:sp modelId="{85836F05-B9EA-404F-B0F0-E1D9280C1A3E}">
      <dsp:nvSpPr>
        <dsp:cNvPr id="0" name=""/>
        <dsp:cNvSpPr/>
      </dsp:nvSpPr>
      <dsp:spPr>
        <a:xfrm>
          <a:off x="5380002" y="3889528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C81DE-F188-A747-852F-F57E398FBE6A}">
      <dsp:nvSpPr>
        <dsp:cNvPr id="0" name=""/>
        <dsp:cNvSpPr/>
      </dsp:nvSpPr>
      <dsp:spPr>
        <a:xfrm>
          <a:off x="8068463" y="467923"/>
          <a:ext cx="2444055" cy="342167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Integrate a culture of diversity, equity, inclusion, belonging and access into the foundation of National VOAD</a:t>
          </a:r>
        </a:p>
      </dsp:txBody>
      <dsp:txXfrm>
        <a:off x="8068463" y="1768160"/>
        <a:ext cx="2444055" cy="2053006"/>
      </dsp:txXfrm>
    </dsp:sp>
    <dsp:sp modelId="{11AB9F2C-2B4C-3A4E-A48E-64D2A7DED4C2}">
      <dsp:nvSpPr>
        <dsp:cNvPr id="0" name=""/>
        <dsp:cNvSpPr/>
      </dsp:nvSpPr>
      <dsp:spPr>
        <a:xfrm>
          <a:off x="8777239" y="810090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60418"/>
        <a:ext cx="725847" cy="725847"/>
      </dsp:txXfrm>
    </dsp:sp>
    <dsp:sp modelId="{0E6717E8-DAD4-ED4B-AD88-9D4437CF5B35}">
      <dsp:nvSpPr>
        <dsp:cNvPr id="0" name=""/>
        <dsp:cNvSpPr/>
      </dsp:nvSpPr>
      <dsp:spPr>
        <a:xfrm>
          <a:off x="8068463" y="3889528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CB96-362D-2C4B-9A1B-729A02D6F7F1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DDCB1-A99B-064A-98AE-85D823455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2019 WV Slideshow? AM asking JW.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Look to see if there are any good ST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8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18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1ABB5-2077-1947-9E63-84DE45131E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09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5C1A1-D95F-C2D8-DDFB-3B493E367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0B106-2460-D4E2-540A-2EFFF969F5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6F8DFC-8F25-550A-6005-E73F5173F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Listing Goal for 2019 –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What was accomplished in original grant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Network wide Cohorts and highlight WV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 Goal 2023 –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err="1"/>
              <a:t>Resrouces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does this mean for WV VOAD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FB6EC-8262-B700-5A29-AB280D609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7114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94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1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this all connect?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37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Logo of AZ, and Galt House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91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DDCB1-A99B-064A-98AE-85D823455D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7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3491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5380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248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78985419-6C13-4A09-86A0-4546E1BE51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3711EFA1-9309-4E3E-9AD1-D93B4CAF9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</a:t>
            </a:r>
          </a:p>
          <a:p>
            <a:endParaRPr lang="en-US" altLang="en-US">
              <a:latin typeface="Arial" panose="020B0604020202020204" pitchFamily="34" charset="0"/>
              <a:cs typeface="Arial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529AEB6A-884E-48A2-AA36-7A90652B0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7640A3E-5E90-46BF-83D9-906AB37A7083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76353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WV would be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A252D-2861-4AC7-8677-3B19F38C95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2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AM</a:t>
            </a:r>
          </a:p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83F28-F387-4D2E-B1FE-6B124E408331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153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BJ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102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Listing Goal for 2019 –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What was accomplished in original grant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Network wide Cohorts and highlight WV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List Goal 2023 –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err="1"/>
              <a:t>Resrouces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does this mean for WV VOAD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836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72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7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7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rgbClr val="FF9700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rgbClr val="FF9700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8651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rgbClr val="FF9700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rgbClr val="FF9700">
              <a:alpha val="16000"/>
            </a:srgb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42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4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46826C-ABAD-429F-A9E4-43394DFC67BF}"/>
              </a:ext>
            </a:extLst>
          </p:cNvPr>
          <p:cNvSpPr/>
          <p:nvPr userDrawn="1"/>
        </p:nvSpPr>
        <p:spPr bwMode="auto">
          <a:xfrm>
            <a:off x="-25646" y="6653815"/>
            <a:ext cx="1549647" cy="20418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D4AEC-4B43-46E5-8AE8-C3C62F20AE55}"/>
              </a:ext>
            </a:extLst>
          </p:cNvPr>
          <p:cNvSpPr/>
          <p:nvPr userDrawn="1"/>
        </p:nvSpPr>
        <p:spPr bwMode="auto">
          <a:xfrm>
            <a:off x="1524001" y="6653814"/>
            <a:ext cx="1549647" cy="20418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21B012-E485-4432-8E92-06B6CD129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647" y="280386"/>
            <a:ext cx="3276600" cy="4914900"/>
          </a:xfrm>
          <a:prstGeom prst="rect">
            <a:avLst/>
          </a:prstGeom>
        </p:spPr>
      </p:pic>
      <p:sp>
        <p:nvSpPr>
          <p:cNvPr id="8" name="Teardrop 7">
            <a:extLst>
              <a:ext uri="{FF2B5EF4-FFF2-40B4-BE49-F238E27FC236}">
                <a16:creationId xmlns:a16="http://schemas.microsoft.com/office/drawing/2014/main" id="{19924C14-3A19-42CC-8D8F-E22AE16D2054}"/>
              </a:ext>
            </a:extLst>
          </p:cNvPr>
          <p:cNvSpPr/>
          <p:nvPr userDrawn="1"/>
        </p:nvSpPr>
        <p:spPr bwMode="auto">
          <a:xfrm>
            <a:off x="10160000" y="304800"/>
            <a:ext cx="1727200" cy="1295400"/>
          </a:xfrm>
          <a:prstGeom prst="teardrop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5B098-0BE0-4768-B80D-04A94ADA6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8839200" cy="1371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347F-5AE7-459C-804A-A76B4252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2286000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742950" indent="-28575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1BB34-969D-4DC0-B614-111CD0D33B9E}"/>
              </a:ext>
            </a:extLst>
          </p:cNvPr>
          <p:cNvSpPr/>
          <p:nvPr userDrawn="1"/>
        </p:nvSpPr>
        <p:spPr bwMode="auto">
          <a:xfrm>
            <a:off x="3073647" y="6655200"/>
            <a:ext cx="1549647" cy="204186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8240067-A805-4863-8922-F1ECCD755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43771"/>
            <a:ext cx="5257553" cy="176391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1600" b="0" i="0" smtClean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et dolore magna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4370B67-26C4-4736-AE21-DAC5BB7846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4846" y="4849427"/>
            <a:ext cx="5257553" cy="1752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aute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irure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 in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reprehenderit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voluptate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esse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cillum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dolore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fugiat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pariatur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Excepteur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occaecat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cupidatat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proident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culpa qui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officia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deserunt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anim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laborum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3D7BB6-D492-6749-B85E-86449859EA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34" y="468472"/>
            <a:ext cx="1337733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6645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7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9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2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3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7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52F64FB-841B-F948-B0ED-500E5F32C8E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421E759-25EE-3C4E-BC34-A152A4640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9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nvoad.tovuti.io/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E7B468-EE66-65DB-66DA-AC023C60B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671E-6628-BC0E-39BA-08C44C8B3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286000"/>
            <a:ext cx="8991600" cy="1828800"/>
          </a:xfr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National VOAD Resources for State/Territory VOADs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8A27ED-AE8E-93FA-071C-A09A9F8A3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483290"/>
            <a:ext cx="6801612" cy="1329208"/>
          </a:xfrm>
        </p:spPr>
        <p:txBody>
          <a:bodyPr>
            <a:normAutofit/>
          </a:bodyPr>
          <a:lstStyle/>
          <a:p>
            <a:r>
              <a:rPr lang="en-US" dirty="0"/>
              <a:t>Amelia </a:t>
            </a:r>
            <a:r>
              <a:rPr lang="en-US" dirty="0" err="1"/>
              <a:t>Mendizabal</a:t>
            </a:r>
            <a:r>
              <a:rPr lang="en-US" dirty="0"/>
              <a:t> – Director of Programs</a:t>
            </a:r>
          </a:p>
          <a:p>
            <a:r>
              <a:rPr lang="en-US" dirty="0"/>
              <a:t>Bethany </a:t>
            </a:r>
            <a:r>
              <a:rPr lang="en-US" dirty="0" err="1"/>
              <a:t>Piehl</a:t>
            </a:r>
            <a:r>
              <a:rPr lang="en-US" dirty="0"/>
              <a:t>– State &amp; Territory Program Associate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57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B6652-C0A5-4076-8F3B-ACC43386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2021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Regional Cohorts</a:t>
            </a: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1595833F-937C-477B-83E6-C11F9345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447368"/>
            <a:ext cx="6250769" cy="3802396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3BE1195-B7CB-468E-87E9-6159CE8391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455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 - Midwest (10)</a:t>
            </a:r>
          </a:p>
          <a:p>
            <a:r>
              <a:rPr lang="en-US">
                <a:solidFill>
                  <a:schemeClr val="bg1"/>
                </a:solidFill>
              </a:rPr>
              <a:t> - Southeast &amp; Islands (10)</a:t>
            </a:r>
          </a:p>
          <a:p>
            <a:r>
              <a:rPr lang="en-US">
                <a:solidFill>
                  <a:schemeClr val="bg1"/>
                </a:solidFill>
              </a:rPr>
              <a:t> - Northwest &amp; Islands (9)</a:t>
            </a:r>
          </a:p>
          <a:p>
            <a:r>
              <a:rPr lang="en-US">
                <a:solidFill>
                  <a:schemeClr val="bg1"/>
                </a:solidFill>
              </a:rPr>
              <a:t> - Central Atlantic (5)</a:t>
            </a:r>
          </a:p>
          <a:p>
            <a:r>
              <a:rPr lang="en-US">
                <a:solidFill>
                  <a:schemeClr val="bg1"/>
                </a:solidFill>
              </a:rPr>
              <a:t> - Northern Atlantic (9)</a:t>
            </a:r>
          </a:p>
          <a:p>
            <a:r>
              <a:rPr lang="en-US">
                <a:solidFill>
                  <a:schemeClr val="bg1"/>
                </a:solidFill>
              </a:rPr>
              <a:t> - Great Lakes (5)</a:t>
            </a:r>
          </a:p>
          <a:p>
            <a:r>
              <a:rPr lang="en-US">
                <a:solidFill>
                  <a:schemeClr val="bg1"/>
                </a:solidFill>
              </a:rPr>
              <a:t> - Southwest (8)</a:t>
            </a:r>
          </a:p>
        </p:txBody>
      </p:sp>
    </p:spTree>
    <p:extLst>
      <p:ext uri="{BB962C8B-B14F-4D97-AF65-F5344CB8AC3E}">
        <p14:creationId xmlns:p14="http://schemas.microsoft.com/office/powerpoint/2010/main" val="208957513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169F-F91C-A8FE-CD31-377E8AF92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12" y="1008937"/>
            <a:ext cx="9508875" cy="1188720"/>
          </a:xfrm>
        </p:spPr>
        <p:txBody>
          <a:bodyPr/>
          <a:lstStyle/>
          <a:p>
            <a:r>
              <a:rPr lang="en-US" dirty="0"/>
              <a:t>2021 State/Territory VOAD Website Redesign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72A14-219B-235C-C6F5-829D601F99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Website Capabilities </a:t>
            </a:r>
          </a:p>
          <a:p>
            <a:pPr lvl="1"/>
            <a:r>
              <a:rPr lang="en-US" dirty="0"/>
              <a:t>Showcase Impact to Donors </a:t>
            </a:r>
          </a:p>
          <a:p>
            <a:pPr lvl="1"/>
            <a:r>
              <a:rPr lang="en-US" dirty="0"/>
              <a:t>Membership Directory</a:t>
            </a:r>
          </a:p>
          <a:p>
            <a:pPr lvl="1"/>
            <a:r>
              <a:rPr lang="en-US" dirty="0"/>
              <a:t>Internal Communications Platform</a:t>
            </a:r>
          </a:p>
          <a:p>
            <a:pPr lvl="1"/>
            <a:r>
              <a:rPr lang="en-US" dirty="0"/>
              <a:t>Online Donations Collection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D57FD-F324-D954-879B-99B29C8DD6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West Virginia VOAD Website</a:t>
            </a:r>
          </a:p>
          <a:p>
            <a:pPr lvl="1"/>
            <a:r>
              <a:rPr lang="en-US" dirty="0"/>
              <a:t>About Us</a:t>
            </a:r>
          </a:p>
          <a:p>
            <a:pPr lvl="1"/>
            <a:r>
              <a:rPr lang="en-US" dirty="0"/>
              <a:t>Disaster Portal</a:t>
            </a:r>
          </a:p>
          <a:p>
            <a:pPr lvl="1"/>
            <a:r>
              <a:rPr lang="en-US" dirty="0"/>
              <a:t>Join the Movement</a:t>
            </a:r>
          </a:p>
          <a:p>
            <a:pPr lvl="1"/>
            <a:r>
              <a:rPr lang="en-US" dirty="0"/>
              <a:t>VOAD at Work</a:t>
            </a:r>
          </a:p>
          <a:p>
            <a:pPr lvl="1"/>
            <a:r>
              <a:rPr lang="en-US" dirty="0"/>
              <a:t>Donations</a:t>
            </a:r>
          </a:p>
          <a:p>
            <a:pPr lvl="1"/>
            <a:r>
              <a:rPr lang="en-US" dirty="0"/>
              <a:t>Multiple User Portals </a:t>
            </a:r>
          </a:p>
        </p:txBody>
      </p:sp>
    </p:spTree>
    <p:extLst>
      <p:ext uri="{BB962C8B-B14F-4D97-AF65-F5344CB8AC3E}">
        <p14:creationId xmlns:p14="http://schemas.microsoft.com/office/powerpoint/2010/main" val="2496122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6C79-E631-6152-FD37-D4F2998F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652457"/>
            <a:ext cx="8402451" cy="118872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dirty="0">
                <a:latin typeface="+mn-lt"/>
              </a:rPr>
              <a:t>2022 – Learning Management System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CA23BD4-6F50-D828-1ECC-42749CB2B75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986735"/>
              </p:ext>
            </p:extLst>
          </p:nvPr>
        </p:nvGraphicFramePr>
        <p:xfrm>
          <a:off x="850681" y="2004821"/>
          <a:ext cx="6187068" cy="475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5A5C5-977F-9278-7D33-A1CDAC1EF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72923" y="2004822"/>
            <a:ext cx="4225067" cy="4419998"/>
          </a:xfrm>
        </p:spPr>
        <p:txBody>
          <a:bodyPr>
            <a:normAutofit fontScale="92500" lnSpcReduction="20000"/>
          </a:bodyPr>
          <a:lstStyle/>
          <a:p>
            <a:pPr defTabSz="685800"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</a:rPr>
              <a:t>LEAD 2.0 – Support Designed for State/Territory VOADs</a:t>
            </a:r>
            <a:endParaRPr lang="en-US" sz="2000" b="1" dirty="0">
              <a:latin typeface="Calibri" panose="020F0502020204030204"/>
            </a:endParaRPr>
          </a:p>
          <a:p>
            <a:pPr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8 Modules: 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VOAD 101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Governance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Role of the Board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Membership Engagement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Local/Regional VOAD Support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Whole Community Engagement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Communications</a:t>
            </a:r>
          </a:p>
          <a:p>
            <a:pPr lvl="2" defTabSz="685800">
              <a:buFont typeface="Wingdings" pitchFamily="2" charset="2"/>
              <a:buChar char="§"/>
              <a:defRPr/>
            </a:pPr>
            <a:r>
              <a:rPr lang="en-US" sz="1800" dirty="0">
                <a:latin typeface="Calibri" panose="020F0502020204030204"/>
              </a:rPr>
              <a:t>Financials</a:t>
            </a:r>
          </a:p>
          <a:p>
            <a:pPr defTabSz="685800">
              <a:buFont typeface="Wingdings" pitchFamily="2" charset="2"/>
              <a:buChar char="§"/>
              <a:defRPr/>
            </a:pPr>
            <a:r>
              <a:rPr lang="en-US" sz="2000" b="1" dirty="0">
                <a:latin typeface="Calibri" panose="020F0502020204030204"/>
              </a:rPr>
              <a:t>2022 Pilot by the Midwest Cohort</a:t>
            </a:r>
          </a:p>
          <a:p>
            <a:pPr defTabSz="685800">
              <a:buFont typeface="Wingdings" pitchFamily="2" charset="2"/>
              <a:buChar char="§"/>
              <a:defRPr/>
            </a:pPr>
            <a:r>
              <a:rPr lang="en-US" sz="2000" b="1" dirty="0">
                <a:latin typeface="Calibri" panose="020F0502020204030204"/>
              </a:rPr>
              <a:t>2023 National Launch</a:t>
            </a:r>
          </a:p>
        </p:txBody>
      </p:sp>
      <p:pic>
        <p:nvPicPr>
          <p:cNvPr id="4" name="Picture 3" descr="A map of the united states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3350E799-1E00-B800-9DEF-089E68196F2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707" r="5882"/>
          <a:stretch/>
        </p:blipFill>
        <p:spPr>
          <a:xfrm>
            <a:off x="2136951" y="2004821"/>
            <a:ext cx="3614528" cy="23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5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C5C1A-380A-5EE7-3EFF-44DCF0F1D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2D3-9D07-A31E-67AD-4794C546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79" y="548993"/>
            <a:ext cx="4782839" cy="54377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CAPACITY &amp; CAPABILITY ENHANCEMENT PROJECT </a:t>
            </a:r>
            <a:b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(phase </a:t>
            </a:r>
            <a:r>
              <a:rPr lang="en-US" sz="3400" b="1" dirty="0">
                <a:solidFill>
                  <a:schemeClr val="tx1"/>
                </a:solidFill>
              </a:rPr>
              <a:t>II)</a:t>
            </a:r>
            <a:endParaRPr lang="en-US" sz="3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F7F7-8536-E3FD-F8E0-4089E970E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2023-2025 Goals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Intentional relationship building with VOAD Leaders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Build Relationships with Tribal Leaders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Leverage New and Existing Technology Platforms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Develop sustainable funding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24939809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F6EA7-DF30-293A-AA9B-FC17F057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 Resource Development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55C03C4-BE48-699A-A7DB-C1C812EC4C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285696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121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E47A4-E3CB-715E-653C-CB6841D3A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62526"/>
            <a:ext cx="772972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Resources</a:t>
            </a: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907EB7C3-94D4-E7FF-57F8-A5A4E63E44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40302509"/>
              </p:ext>
            </p:extLst>
          </p:nvPr>
        </p:nvGraphicFramePr>
        <p:xfrm>
          <a:off x="965201" y="1784195"/>
          <a:ext cx="10261600" cy="4711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5252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1A14-27A7-4074-5E2C-61D857B4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2023-2024 ESRI: ArcGIS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3020-2AA8-7C9C-727E-C69B8AE84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3243" y="2638044"/>
            <a:ext cx="5963317" cy="32632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6  Virtual Instructor Lead Trainings</a:t>
            </a:r>
          </a:p>
          <a:p>
            <a:pPr lvl="1"/>
            <a:r>
              <a:rPr lang="en-US" sz="2400" dirty="0"/>
              <a:t>ArcGIS Exploring the Possibilities </a:t>
            </a:r>
          </a:p>
          <a:p>
            <a:pPr lvl="1"/>
            <a:r>
              <a:rPr lang="en-US" sz="2400" dirty="0"/>
              <a:t>Arc GIS: Creating Essential Workflows</a:t>
            </a:r>
          </a:p>
          <a:p>
            <a:pPr lvl="1"/>
            <a:r>
              <a:rPr lang="en-US" sz="2400" dirty="0"/>
              <a:t>Creating Stories with ArcGIS</a:t>
            </a:r>
          </a:p>
          <a:p>
            <a:pPr lvl="1"/>
            <a:r>
              <a:rPr lang="en-US" sz="2400" dirty="0"/>
              <a:t>Leading for Success Workshop Series </a:t>
            </a:r>
          </a:p>
          <a:p>
            <a:r>
              <a:rPr lang="en-US" sz="2400" dirty="0"/>
              <a:t>58 Attendees</a:t>
            </a:r>
          </a:p>
          <a:p>
            <a:endParaRPr lang="en-US" dirty="0"/>
          </a:p>
        </p:txBody>
      </p:sp>
      <p:sp>
        <p:nvSpPr>
          <p:cNvPr id="2055" name="Rectangle 2054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rcGIS - Wikipedia">
            <a:extLst>
              <a:ext uri="{FF2B5EF4-FFF2-40B4-BE49-F238E27FC236}">
                <a16:creationId xmlns:a16="http://schemas.microsoft.com/office/drawing/2014/main" id="{3FD44AC0-7B65-D21C-22A5-4C2BAD1BE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5890" y="1768763"/>
            <a:ext cx="3328416" cy="33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41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E443-ABDC-283E-1094-740A31F5C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1"/>
            <a:ext cx="10506456" cy="11267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2024 Strategic Plan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8" name="Content Placeholder 2">
            <a:extLst>
              <a:ext uri="{FF2B5EF4-FFF2-40B4-BE49-F238E27FC236}">
                <a16:creationId xmlns:a16="http://schemas.microsoft.com/office/drawing/2014/main" id="{22A81802-8EDA-B9C0-516A-8B746E3977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42368702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3726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FCFA-CA1F-02E5-A801-7443CEF49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Engaging the Movement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82E7-3BB3-0243-896D-6A167B357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475145"/>
            <a:ext cx="7437536" cy="34092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2023 National VOAD Conference</a:t>
            </a:r>
          </a:p>
          <a:p>
            <a:r>
              <a:rPr lang="en-US" dirty="0"/>
              <a:t>2024 National VOAD Conference</a:t>
            </a:r>
          </a:p>
          <a:p>
            <a:pPr lvl="1"/>
            <a:r>
              <a:rPr lang="en-US" dirty="0"/>
              <a:t>May 19-22</a:t>
            </a:r>
            <a:r>
              <a:rPr lang="en-US" baseline="30000" dirty="0"/>
              <a:t>nd</a:t>
            </a:r>
            <a:r>
              <a:rPr lang="en-US" dirty="0"/>
              <a:t>, 2025 </a:t>
            </a:r>
          </a:p>
          <a:p>
            <a:pPr lvl="1"/>
            <a:r>
              <a:rPr lang="en-US" dirty="0"/>
              <a:t>The Galt House, Louisville</a:t>
            </a:r>
            <a:r>
              <a:rPr lang="en-US"/>
              <a:t>, KY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BA4C5437-838C-45F6-BFC8-3AF0ADE30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FACBD493-E381-4822-8F8F-A4194DFD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83BB1-D671-445C-95F6-30D4F915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72" r="-1" b="12313"/>
          <a:stretch/>
        </p:blipFill>
        <p:spPr>
          <a:xfrm>
            <a:off x="9701012" y="635689"/>
            <a:ext cx="1718272" cy="1448114"/>
          </a:xfrm>
          <a:prstGeom prst="rect">
            <a:avLst/>
          </a:prstGeom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310D9BE-4AD2-4CC3-84FA-4E05790B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2395728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and person hugging on stage&#10;&#10;Description automatically generated">
            <a:extLst>
              <a:ext uri="{FF2B5EF4-FFF2-40B4-BE49-F238E27FC236}">
                <a16:creationId xmlns:a16="http://schemas.microsoft.com/office/drawing/2014/main" id="{9B4D29BB-858E-79F1-4F2A-9847A1326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9146" t="3975" r="17204" b="-2"/>
          <a:stretch/>
        </p:blipFill>
        <p:spPr>
          <a:xfrm>
            <a:off x="9728191" y="2546785"/>
            <a:ext cx="1663914" cy="1448114"/>
          </a:xfrm>
          <a:prstGeom prst="rect">
            <a:avLst/>
          </a:prstGeom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5D7CC766-DF6B-4E3F-8101-8D5F35D4A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311381"/>
            <a:ext cx="2310590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xplore | Galt House Hotel">
            <a:extLst>
              <a:ext uri="{FF2B5EF4-FFF2-40B4-BE49-F238E27FC236}">
                <a16:creationId xmlns:a16="http://schemas.microsoft.com/office/drawing/2014/main" id="{00955326-230C-D778-85CA-269B49B8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 r="20614" b="1"/>
          <a:stretch/>
        </p:blipFill>
        <p:spPr bwMode="auto">
          <a:xfrm>
            <a:off x="9700296" y="4462438"/>
            <a:ext cx="1719704" cy="14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29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9A58-F0FA-ADC8-55BE-070AF55D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Engaging the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525C0-1B4C-0EF8-616A-ED60C22CF0E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2024 Fall Members Meeting</a:t>
            </a:r>
          </a:p>
          <a:p>
            <a:pPr lvl="1"/>
            <a:r>
              <a:rPr lang="en-US" sz="2400" dirty="0"/>
              <a:t>Oct 21-23</a:t>
            </a:r>
            <a:r>
              <a:rPr lang="en-US" sz="2400" baseline="30000" dirty="0"/>
              <a:t>rd</a:t>
            </a:r>
            <a:r>
              <a:rPr lang="en-US" sz="2400" dirty="0"/>
              <a:t>, 2024 Alexandria VA</a:t>
            </a:r>
          </a:p>
          <a:p>
            <a:pPr lvl="1"/>
            <a:r>
              <a:rPr lang="en-US" sz="2400" dirty="0"/>
              <a:t>Member Representatives, State Territory VOAD Leadership, Partners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AE73F-DA0C-48B9-4820-7AF48BE494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3787BFD-1610-4ABA-8758-06A2C7C0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National VOAD</a:t>
            </a:r>
            <a:br>
              <a:rPr lang="en-US">
                <a:solidFill>
                  <a:schemeClr val="accent3"/>
                </a:solidFill>
              </a:rPr>
            </a:br>
            <a:r>
              <a:rPr lang="en-US">
                <a:solidFill>
                  <a:schemeClr val="accent3"/>
                </a:solidFill>
              </a:rPr>
              <a:t>Mission &amp; Vision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2DBB285-A471-8D45-8081-F5F3A86CAB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b="1"/>
              <a:t>Vision</a:t>
            </a:r>
            <a:r>
              <a:rPr lang="en-US"/>
              <a:t> </a:t>
            </a:r>
          </a:p>
          <a:p>
            <a:pPr fontAlgn="base"/>
            <a:r>
              <a:rPr lang="en-US"/>
              <a:t>National VOAD is recognized nationwide as the non-governmental </a:t>
            </a:r>
            <a:r>
              <a:rPr lang="en-US" b="1">
                <a:solidFill>
                  <a:srgbClr val="FF0000"/>
                </a:solidFill>
              </a:rPr>
              <a:t>leader building community resiliency throughout the disaster cycle</a:t>
            </a:r>
            <a:r>
              <a:rPr lang="en-US" b="1"/>
              <a:t>.</a:t>
            </a:r>
            <a:r>
              <a:rPr lang="en-US"/>
              <a:t> National VOAD members represent a powerful force of goodwill in America. They are the leaders who do the work to make our communities stronger and more resilient. In times of need they deliver hope for a more positive future. </a:t>
            </a:r>
            <a:endParaRPr lang="en-US">
              <a:ea typeface="Microsoft Sans Serif"/>
              <a:cs typeface="Microsoft Sans Serif"/>
            </a:endParaRPr>
          </a:p>
          <a:p>
            <a:pPr marL="0" indent="0" fontAlgn="base">
              <a:buNone/>
            </a:pP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60348-E647-2941-9E56-0FF8D84641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buNone/>
            </a:pPr>
            <a:r>
              <a:rPr lang="en-US" b="1"/>
              <a:t>Mission</a:t>
            </a:r>
            <a:r>
              <a:rPr lang="en-US"/>
              <a:t> </a:t>
            </a:r>
          </a:p>
          <a:p>
            <a:pPr fontAlgn="base"/>
            <a:r>
              <a:rPr lang="en-US">
                <a:ea typeface="+mn-lt"/>
                <a:cs typeface="+mn-lt"/>
              </a:rPr>
              <a:t>National Voluntary Organizations Active in Disaster (VOAD) leads the VOAD movement, as a convener, thought leader, and advocate for a diverse group of organizations dedicated to serving communities throughout the disaster cycle. </a:t>
            </a:r>
            <a:r>
              <a:rPr lang="en-US"/>
              <a:t> 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217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3DC1-DFCD-2813-A131-EBA65C7A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4879901" cy="1188720"/>
          </a:xfrm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sz="2400" b="1" dirty="0"/>
              <a:t>Rewind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2019 FMM – Charleston, WV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D84C5D-F336-214B-3A38-011C5070C82E}"/>
              </a:ext>
            </a:extLst>
          </p:cNvPr>
          <p:cNvSpPr txBox="1">
            <a:spLocks/>
          </p:cNvSpPr>
          <p:nvPr/>
        </p:nvSpPr>
        <p:spPr>
          <a:xfrm>
            <a:off x="804672" y="2638044"/>
            <a:ext cx="4879900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101 Attendees</a:t>
            </a:r>
          </a:p>
          <a:p>
            <a:pPr lvl="1"/>
            <a:r>
              <a:rPr lang="en-US" dirty="0"/>
              <a:t>36 National Members</a:t>
            </a:r>
          </a:p>
          <a:p>
            <a:pPr lvl="1"/>
            <a:r>
              <a:rPr lang="en-US" dirty="0"/>
              <a:t>4 Associate Members</a:t>
            </a:r>
          </a:p>
          <a:p>
            <a:pPr lvl="1"/>
            <a:r>
              <a:rPr lang="en-US" dirty="0"/>
              <a:t>12 State/Territory Members</a:t>
            </a:r>
          </a:p>
          <a:p>
            <a:pPr lvl="1"/>
            <a:r>
              <a:rPr lang="en-US" dirty="0"/>
              <a:t>9 Partners</a:t>
            </a:r>
          </a:p>
          <a:p>
            <a:r>
              <a:rPr lang="en-US" dirty="0"/>
              <a:t>10 Presentations </a:t>
            </a:r>
          </a:p>
          <a:p>
            <a:r>
              <a:rPr lang="en-US" dirty="0"/>
              <a:t>2 Moderated Panel Sessions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9607E2-1C76-424B-8FF0-580615846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A668AF-CC37-4641-8D2B-4C91B3ACB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157" y="479893"/>
            <a:ext cx="5123687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3165DC-54F4-4EF5-8B97-5BE55AA3D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3355" y="644485"/>
            <a:ext cx="4756891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021C989-73B0-FEBE-B05C-F00509D7B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8" r="-2" b="-2"/>
          <a:stretch/>
        </p:blipFill>
        <p:spPr>
          <a:xfrm>
            <a:off x="6941977" y="805353"/>
            <a:ext cx="2203058" cy="1905043"/>
          </a:xfrm>
          <a:prstGeom prst="rect">
            <a:avLst/>
          </a:prstGeom>
        </p:spPr>
      </p:pic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52F1D85F-0AD0-0F10-8FEF-FD90D5C9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92" r="993" b="3"/>
          <a:stretch/>
        </p:blipFill>
        <p:spPr>
          <a:xfrm>
            <a:off x="9236477" y="805351"/>
            <a:ext cx="2130622" cy="1901952"/>
          </a:xfrm>
          <a:prstGeom prst="rect">
            <a:avLst/>
          </a:prstGeom>
        </p:spPr>
      </p:pic>
      <p:pic>
        <p:nvPicPr>
          <p:cNvPr id="6" name="Picture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74506F2-B5EB-3C8E-003D-385059A022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926" r="2" b="2"/>
          <a:stretch/>
        </p:blipFill>
        <p:spPr>
          <a:xfrm>
            <a:off x="6941976" y="2779733"/>
            <a:ext cx="4425123" cy="28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7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CAF9-54EC-6628-7A82-CC39CF47D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2277070"/>
            <a:ext cx="7416272" cy="17584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>
                <a:solidFill>
                  <a:schemeClr val="bg1">
                    <a:lumMod val="95000"/>
                    <a:lumOff val="5000"/>
                  </a:schemeClr>
                </a:solidFill>
              </a:rPr>
              <a:t>Questions?</a:t>
            </a:r>
            <a:endParaRPr lang="en-US" sz="7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F8200-9FDB-D161-FAA4-D8957A7D012B}"/>
              </a:ext>
            </a:extLst>
          </p:cNvPr>
          <p:cNvSpPr txBox="1"/>
          <p:nvPr/>
        </p:nvSpPr>
        <p:spPr>
          <a:xfrm>
            <a:off x="3214738" y="4436976"/>
            <a:ext cx="60980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Visit our website at </a:t>
            </a:r>
            <a:r>
              <a:rPr lang="en-US" sz="2800" dirty="0" err="1">
                <a:solidFill>
                  <a:schemeClr val="bg1"/>
                </a:solidFill>
              </a:rPr>
              <a:t>nvoad.org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Follow Us on FB, IG, X</a:t>
            </a:r>
            <a:endParaRPr lang="en-US" sz="28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800" i="1" dirty="0">
                <a:solidFill>
                  <a:schemeClr val="bg1"/>
                </a:solidFill>
              </a:rPr>
              <a:t>Contact our team </a:t>
            </a:r>
            <a:r>
              <a:rPr lang="en-US" sz="2800" i="1" dirty="0" err="1">
                <a:solidFill>
                  <a:schemeClr val="bg1"/>
                </a:solidFill>
              </a:rPr>
              <a:t>info@nvoad.org</a:t>
            </a:r>
            <a:endParaRPr lang="en-US" sz="28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19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4050F-FCC0-4D2D-A0DE-C6F3BE189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Following Hurricane Camille, on July 15, 1970, voluntary organizations came together to meet and discuss how to improve responses.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Founding Organizations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Christian Reformed World Relief Committee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Mennonite Disaster Service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National Catholic Disaster Relief Committee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Society of St. Vincent DePaul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Seventh Day Adventist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American Red Cross</a:t>
            </a:r>
          </a:p>
          <a:p>
            <a:pPr lvl="1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000" dirty="0"/>
              <a:t>Southern Baptist Convention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A8B1A4-1777-D242-9057-3E36706A88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838" b="10838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610618-C844-4BE8-8777-4444FC96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3478"/>
            <a:ext cx="4937211" cy="1325563"/>
          </a:xfrm>
        </p:spPr>
        <p:txBody>
          <a:bodyPr/>
          <a:lstStyle/>
          <a:p>
            <a:r>
              <a:rPr lang="en-US">
                <a:solidFill>
                  <a:srgbClr val="103154"/>
                </a:solidFill>
              </a:rPr>
              <a:t>History of National VOAD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67939C4-2E7F-C645-AC7C-0639FD16C5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26" r="16204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D37AC9-BFC7-4A45-86D7-0C1BE6614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pPr algn="ctr"/>
            <a:r>
              <a:rPr lang="en-US" sz="2800"/>
              <a:t>National VOAD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68D96-73AC-4933-84F9-DCC57AA99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541" y="2778679"/>
            <a:ext cx="4007441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National Members: 55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Associate Members: 23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State/Territory VOADs: 56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Partners: 23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8CCCEC-247B-4078-ADF5-D155ACA5D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491946"/>
              </p:ext>
            </p:extLst>
          </p:nvPr>
        </p:nvGraphicFramePr>
        <p:xfrm>
          <a:off x="719901" y="1863670"/>
          <a:ext cx="11150600" cy="493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CEA20D33-252A-4D87-A6BC-4A61F38A8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41" y="1166934"/>
            <a:ext cx="2541109" cy="2262066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7E2FEA2-7407-4FD9-AF0D-A583E17730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713132" y="5089078"/>
            <a:ext cx="2541108" cy="1540992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1281C490-80BC-4575-A82B-CEEF71AF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895" y="2168525"/>
            <a:ext cx="2387389" cy="130784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5A2D3324-6156-45FA-83FD-1363A17D9BC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843674" y="5063322"/>
            <a:ext cx="2483598" cy="156674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lIns="91440" tIns="45720" rIns="91440" bIns="4572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22537" name="TextBox 12">
            <a:extLst>
              <a:ext uri="{FF2B5EF4-FFF2-40B4-BE49-F238E27FC236}">
                <a16:creationId xmlns:a16="http://schemas.microsoft.com/office/drawing/2014/main" id="{A785461A-6161-464E-A996-701FB3F82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005" y="1292977"/>
            <a:ext cx="2171908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800" dirty="0">
                <a:solidFill>
                  <a:srgbClr val="000000"/>
                </a:solidFill>
                <a:latin typeface="Tw Cen MT" panose="020B0602020104020603" pitchFamily="34" charset="0"/>
              </a:rPr>
              <a:t>During the 1980’s many local affiliates of National VOAD members began forming Local, Regional and State VOAD coalitions</a:t>
            </a:r>
            <a:r>
              <a:rPr lang="en-GB" alt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US" altLang="en-US" sz="1800" dirty="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22538" name="TextBox 13">
            <a:extLst>
              <a:ext uri="{FF2B5EF4-FFF2-40B4-BE49-F238E27FC236}">
                <a16:creationId xmlns:a16="http://schemas.microsoft.com/office/drawing/2014/main" id="{F2C7BEB4-B30B-47CB-80AC-CEBBEEA1F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039" y="2168525"/>
            <a:ext cx="210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2541" name="Rectangle 17">
            <a:extLst>
              <a:ext uri="{FF2B5EF4-FFF2-40B4-BE49-F238E27FC236}">
                <a16:creationId xmlns:a16="http://schemas.microsoft.com/office/drawing/2014/main" id="{291B6CA8-ACB9-4251-AA70-707CA5998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4728" y="5467526"/>
            <a:ext cx="2268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1800" dirty="0">
                <a:solidFill>
                  <a:srgbClr val="000000"/>
                </a:solidFill>
                <a:latin typeface="Tw Cen MT" panose="020B0602020104020603" pitchFamily="34" charset="0"/>
              </a:rPr>
              <a:t>By the mid-1990’s, VOAD became a true national movement</a:t>
            </a:r>
            <a:endParaRPr lang="en-US" altLang="en-US" sz="18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52D721E3-78E2-403E-8942-2906E431B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2006" y="5233053"/>
            <a:ext cx="2495162" cy="1566748"/>
          </a:xfrm>
          <a:prstGeom prst="wedgeRectCallout">
            <a:avLst>
              <a:gd name="adj1" fmla="val 2520"/>
              <a:gd name="adj2" fmla="val -68677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lIns="91440" tIns="45720" rIns="91440" bIns="4572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1800" dirty="0">
                <a:solidFill>
                  <a:srgbClr val="000000"/>
                </a:solidFill>
                <a:latin typeface="Tw Cen MT"/>
                <a:ea typeface="MS PGothic"/>
                <a:cs typeface="Segoe UI"/>
              </a:rPr>
              <a:t>2020: Capacity &amp; Capability Program Initiated</a:t>
            </a:r>
            <a:endParaRPr lang="en-US" sz="1800" dirty="0">
              <a:solidFill>
                <a:srgbClr val="000000"/>
              </a:solidFill>
              <a:latin typeface="Tw Cen MT" panose="020B0602020104020603" pitchFamily="34" charset="0"/>
              <a:cs typeface="Segoe UI"/>
            </a:endParaRPr>
          </a:p>
        </p:txBody>
      </p:sp>
      <p:sp>
        <p:nvSpPr>
          <p:cNvPr id="22544" name="TextBox 20">
            <a:extLst>
              <a:ext uri="{FF2B5EF4-FFF2-40B4-BE49-F238E27FC236}">
                <a16:creationId xmlns:a16="http://schemas.microsoft.com/office/drawing/2014/main" id="{186C90CF-B1C2-40C7-B2D1-7CBFFC8FC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375" y="5415110"/>
            <a:ext cx="210122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  <a:t>2019: Established four year </a:t>
            </a:r>
            <a:r>
              <a:rPr lang="ja-JP" altLang="en-US" sz="1800">
                <a:solidFill>
                  <a:srgbClr val="000000"/>
                </a:solidFill>
                <a:latin typeface="Tw Cen MT"/>
                <a:ea typeface="MS PGothic"/>
              </a:rPr>
              <a:t>“Strategic Plan" </a:t>
            </a:r>
            <a:r>
              <a:rPr lang="en-US" altLang="ja-JP" sz="1800" dirty="0">
                <a:solidFill>
                  <a:srgbClr val="000000"/>
                </a:solidFill>
                <a:latin typeface="Tw Cen MT"/>
                <a:ea typeface="MS PGothic"/>
              </a:rPr>
              <a:t> </a:t>
            </a:r>
            <a:endParaRPr lang="en-US" altLang="ja-JP" sz="18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22545" name="TextBox 22">
            <a:extLst>
              <a:ext uri="{FF2B5EF4-FFF2-40B4-BE49-F238E27FC236}">
                <a16:creationId xmlns:a16="http://schemas.microsoft.com/office/drawing/2014/main" id="{331CFAB9-67EF-46F0-8631-E0ABA9ECD84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69354" y="2345902"/>
            <a:ext cx="178509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000000"/>
                </a:solidFill>
                <a:latin typeface="Tw Cen MT" panose="020B0602020104020603" pitchFamily="34" charset="0"/>
              </a:rPr>
              <a:t>2009:  Partnership</a:t>
            </a:r>
          </a:p>
          <a:p>
            <a:pPr algn="ctr"/>
            <a: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  <a:t>Program began</a:t>
            </a:r>
            <a:endParaRPr lang="en-US" altLang="en-US" sz="18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707EF7-82B1-724B-9655-F31050F5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157910"/>
            <a:ext cx="11150600" cy="92033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03154"/>
                </a:solidFill>
                <a:latin typeface="Arial"/>
                <a:ea typeface="MS PGothic"/>
                <a:cs typeface="Arial"/>
              </a:rPr>
              <a:t>NATIONAL VOAD TIMELINE 1980 - PRESENT</a:t>
            </a:r>
            <a:endParaRPr lang="en-US"/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157A390D-C2DB-57BB-DF35-9331A3749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388" y="2181311"/>
            <a:ext cx="1731641" cy="1298677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49B09F38-745A-34D2-F20E-7D3A84B8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103" y="2196016"/>
            <a:ext cx="17316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  <a:t>2023: Established </a:t>
            </a:r>
            <a:b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</a:br>
            <a: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  <a:t>four-year </a:t>
            </a:r>
            <a:br>
              <a:rPr lang="en-US" altLang="en-US" sz="1800" dirty="0">
                <a:solidFill>
                  <a:srgbClr val="000000"/>
                </a:solidFill>
                <a:latin typeface="Tw Cen MT"/>
                <a:ea typeface="MS PGothic"/>
              </a:rPr>
            </a:br>
            <a:r>
              <a:rPr lang="ja-JP" altLang="en-US" sz="1800">
                <a:solidFill>
                  <a:srgbClr val="000000"/>
                </a:solidFill>
                <a:latin typeface="Tw Cen MT"/>
                <a:ea typeface="MS PGothic"/>
              </a:rPr>
              <a:t>Strategic Plan </a:t>
            </a:r>
            <a:r>
              <a:rPr lang="en-US" altLang="ja-JP" sz="1800" dirty="0">
                <a:solidFill>
                  <a:srgbClr val="000000"/>
                </a:solidFill>
                <a:latin typeface="Tw Cen MT"/>
                <a:ea typeface="MS PGothic"/>
              </a:rPr>
              <a:t> </a:t>
            </a:r>
            <a:endParaRPr lang="en-US" altLang="ja-JP" sz="18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7739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26B01-4F8B-4E4E-8324-F97C31096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817" y="244845"/>
            <a:ext cx="7729728" cy="1188720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VOAD Network</a:t>
            </a:r>
            <a:endParaRPr lang="en-US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7" name="Picture 736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ED12F6BE-89D7-5073-011B-122C542C3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9031983" cy="4765289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F1D6495-20B6-8787-7260-E9906BCA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251" y="5167312"/>
            <a:ext cx="1859132" cy="688152"/>
          </a:xfrm>
          <a:prstGeom prst="wedgeRectCallout">
            <a:avLst>
              <a:gd name="adj1" fmla="val 53797"/>
              <a:gd name="adj2" fmla="val -119567"/>
            </a:avLst>
          </a:prstGeom>
          <a:solidFill>
            <a:schemeClr val="bg1"/>
          </a:solidFill>
          <a:ln w="9525">
            <a:solidFill>
              <a:srgbClr val="F34E27"/>
            </a:solidFill>
            <a:miter lim="800000"/>
            <a:headEnd/>
            <a:tailEnd/>
          </a:ln>
          <a:effectLst>
            <a:outerShdw blurRad="65500" dist="38100" dir="5400000" rotWithShape="0">
              <a:srgbClr val="808080">
                <a:alpha val="39998"/>
              </a:srgbClr>
            </a:outerShdw>
          </a:effectLst>
        </p:spPr>
        <p:txBody>
          <a:bodyPr lIns="91440" tIns="45720" rIns="91440" bIns="45720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1800">
                <a:solidFill>
                  <a:srgbClr val="000000"/>
                </a:solidFill>
                <a:latin typeface="Tw Cen MT"/>
                <a:ea typeface="MS PGothic"/>
                <a:cs typeface="Segoe UI"/>
              </a:rPr>
              <a:t>West Virginia VOAD</a:t>
            </a:r>
            <a:endParaRPr lang="en-US" sz="1800" dirty="0">
              <a:solidFill>
                <a:srgbClr val="000000"/>
              </a:solidFill>
              <a:latin typeface="Tw Cen MT" panose="020B0602020104020603" pitchFamily="34" charset="0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9242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30AA-09C6-483C-9644-0011B172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388431"/>
            <a:ext cx="9607661" cy="10563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/>
                </a:solidFill>
                <a:latin typeface="Calibri"/>
                <a:cs typeface="Calibri"/>
              </a:rPr>
              <a:t>DEFINING OUR ROLES-Understanding Our Relationship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68" name="Text Placeholder 1067">
            <a:extLst>
              <a:ext uri="{FF2B5EF4-FFF2-40B4-BE49-F238E27FC236}">
                <a16:creationId xmlns:a16="http://schemas.microsoft.com/office/drawing/2014/main" id="{CA502F5A-8773-4FDF-8EF4-CCD2EC6D5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307352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a typeface="+mn-lt"/>
                <a:cs typeface="+mn-lt"/>
              </a:rPr>
              <a:t>West Virginia VOAD</a:t>
            </a:r>
            <a:endParaRPr lang="en-US" dirty="0"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F30A-437E-42C0-8883-0029283D4C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-457200">
              <a:defRPr/>
            </a:pPr>
            <a:endParaRPr lang="en-US" sz="3200">
              <a:cs typeface="Tw Cen MT"/>
            </a:endParaRPr>
          </a:p>
          <a:p>
            <a:pPr marL="457200" lvl="1" indent="-457200">
              <a:buFont typeface="Wingdings 2" charset="0"/>
              <a:buChar char=""/>
              <a:defRPr/>
            </a:pPr>
            <a:endParaRPr lang="en-US">
              <a:ea typeface="Microsoft Sans Serif"/>
              <a:cs typeface="Tw Cen MT"/>
            </a:endParaRPr>
          </a:p>
          <a:p>
            <a:pPr marL="457200" lvl="1" indent="-457200">
              <a:buFont typeface="Wingdings 2" charset="0"/>
              <a:buChar char=""/>
              <a:defRPr/>
            </a:pPr>
            <a:endParaRPr lang="en-US">
              <a:ea typeface="Microsoft Sans Serif"/>
              <a:cs typeface="Tw Cen MT"/>
            </a:endParaRPr>
          </a:p>
          <a:p>
            <a:pPr marL="0" lvl="1" indent="0">
              <a:buNone/>
              <a:defRPr/>
            </a:pPr>
            <a:endParaRPr lang="en-US">
              <a:ea typeface="Microsoft Sans Serif"/>
              <a:cs typeface="Microsoft Sans Serif"/>
            </a:endParaRPr>
          </a:p>
          <a:p>
            <a:pPr marL="0" lvl="1" indent="0">
              <a:buNone/>
              <a:defRPr/>
            </a:pPr>
            <a:endParaRPr lang="en-US" sz="3000"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ea typeface="Microsoft Sans Serif"/>
              <a:cs typeface="Calibri" charset="0"/>
            </a:endParaRPr>
          </a:p>
          <a:p>
            <a:pPr>
              <a:buFont typeface="Wingdings"/>
              <a:buChar char=""/>
              <a:defRPr/>
            </a:pPr>
            <a:endParaRPr lang="en-US" sz="3700">
              <a:solidFill>
                <a:srgbClr val="176795"/>
              </a:solidFill>
              <a:latin typeface="Calibri" charset="0"/>
              <a:cs typeface="Calibri" charset="0"/>
            </a:endParaRPr>
          </a:p>
          <a:p>
            <a:pPr>
              <a:buFont typeface="Wingdings"/>
              <a:buChar char=""/>
              <a:defRPr/>
            </a:pPr>
            <a:endParaRPr lang="en-US" sz="3700">
              <a:latin typeface="Calibri" charset="0"/>
            </a:endParaRPr>
          </a:p>
          <a:p>
            <a:endParaRPr lang="en-US"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069" name="Text Placeholder 1068">
            <a:extLst>
              <a:ext uri="{FF2B5EF4-FFF2-40B4-BE49-F238E27FC236}">
                <a16:creationId xmlns:a16="http://schemas.microsoft.com/office/drawing/2014/main" id="{5BC4746C-92EB-4415-BE86-9F48BF97A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7860" y="1307352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NATIONAL VOAD'S ROLE</a:t>
            </a:r>
            <a:endParaRPr lang="en-US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7771636-2E1B-6946-ACA8-E79020F7EC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lvl="1" indent="-457200">
              <a:defRPr/>
            </a:pPr>
            <a:endParaRPr lang="en-US" sz="3200">
              <a:cs typeface="Tw Cen MT"/>
            </a:endParaRPr>
          </a:p>
          <a:p>
            <a:pPr>
              <a:defRPr/>
            </a:pPr>
            <a:endParaRPr lang="en-US"/>
          </a:p>
        </p:txBody>
      </p:sp>
      <p:graphicFrame>
        <p:nvGraphicFramePr>
          <p:cNvPr id="262" name="Diagram 262">
            <a:extLst>
              <a:ext uri="{FF2B5EF4-FFF2-40B4-BE49-F238E27FC236}">
                <a16:creationId xmlns:a16="http://schemas.microsoft.com/office/drawing/2014/main" id="{A8DD8110-D476-460C-88EC-373B1F9360E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78383135"/>
              </p:ext>
            </p:extLst>
          </p:nvPr>
        </p:nvGraphicFramePr>
        <p:xfrm>
          <a:off x="408347" y="2280156"/>
          <a:ext cx="5299075" cy="4189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54" name="Diagram 262">
            <a:extLst>
              <a:ext uri="{FF2B5EF4-FFF2-40B4-BE49-F238E27FC236}">
                <a16:creationId xmlns:a16="http://schemas.microsoft.com/office/drawing/2014/main" id="{F4F59D53-B3BB-4EA0-9251-EB89070B4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628569"/>
              </p:ext>
            </p:extLst>
          </p:nvPr>
        </p:nvGraphicFramePr>
        <p:xfrm>
          <a:off x="6609373" y="2216396"/>
          <a:ext cx="5153081" cy="4253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D75D1229-70C2-48AF-9451-0B58823E210A}"/>
              </a:ext>
            </a:extLst>
          </p:cNvPr>
          <p:cNvCxnSpPr/>
          <p:nvPr/>
        </p:nvCxnSpPr>
        <p:spPr>
          <a:xfrm flipV="1">
            <a:off x="1477012" y="2192510"/>
            <a:ext cx="3019060" cy="964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0328645C-2392-4FDD-A33F-70A2761A49A3}"/>
              </a:ext>
            </a:extLst>
          </p:cNvPr>
          <p:cNvCxnSpPr>
            <a:cxnSpLocks/>
          </p:cNvCxnSpPr>
          <p:nvPr/>
        </p:nvCxnSpPr>
        <p:spPr>
          <a:xfrm flipV="1">
            <a:off x="7479650" y="2120623"/>
            <a:ext cx="3019060" cy="9644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470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C95D-8C06-4978-B0FE-42DB1F8F5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anchor="b">
            <a:normAutofit/>
          </a:bodyPr>
          <a:lstStyle/>
          <a:p>
            <a:r>
              <a:rPr lang="en-US"/>
              <a:t>National VOAD Programs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9CA51AFF-5A66-9671-F7AD-247EE6BE5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777032"/>
              </p:ext>
            </p:extLst>
          </p:nvPr>
        </p:nvGraphicFramePr>
        <p:xfrm>
          <a:off x="515938" y="1366338"/>
          <a:ext cx="11140574" cy="5082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B55DE612-6C74-3B76-CFF3-A5A14080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>
              <a:spcAft>
                <a:spcPts val="600"/>
              </a:spcAft>
            </a:pPr>
            <a:fld id="{9EC71654-96A5-4280-94F3-931C61A9F92C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5559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3AE8D-7C21-4F42-B351-B7D9C6D5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200" b="1" dirty="0">
                <a:solidFill>
                  <a:srgbClr val="262626"/>
                </a:solidFill>
              </a:rPr>
              <a:t>CAPACITY &amp; CAPABILITY ENHANCEMENT PROJECT (Phase 1)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2396626-D51F-AEAC-9B70-6671D6D88D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112848"/>
              </p:ext>
            </p:extLst>
          </p:nvPr>
        </p:nvGraphicFramePr>
        <p:xfrm>
          <a:off x="245327" y="2364059"/>
          <a:ext cx="11753385" cy="4081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0887398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6074</TotalTime>
  <Words>1099</Words>
  <Application>Microsoft Macintosh PowerPoint</Application>
  <PresentationFormat>Widescreen</PresentationFormat>
  <Paragraphs>221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Aptos</vt:lpstr>
      <vt:lpstr>Arial</vt:lpstr>
      <vt:lpstr>Calibri</vt:lpstr>
      <vt:lpstr>Corbel</vt:lpstr>
      <vt:lpstr>Franklin Gothic Heavy</vt:lpstr>
      <vt:lpstr>Gill Sans MT</vt:lpstr>
      <vt:lpstr>Helvetica</vt:lpstr>
      <vt:lpstr>Microsoft Sans Serif</vt:lpstr>
      <vt:lpstr>Open Sans</vt:lpstr>
      <vt:lpstr>Tw Cen MT</vt:lpstr>
      <vt:lpstr>Wingdings</vt:lpstr>
      <vt:lpstr>Wingdings 2</vt:lpstr>
      <vt:lpstr>Parcel</vt:lpstr>
      <vt:lpstr>National VOAD Resources for State/Territory VOADs</vt:lpstr>
      <vt:lpstr>National VOAD Mission &amp; Vision</vt:lpstr>
      <vt:lpstr>History of National VOAD</vt:lpstr>
      <vt:lpstr>National VOAD Movement</vt:lpstr>
      <vt:lpstr>NATIONAL VOAD TIMELINE 1980 - PRESENT</vt:lpstr>
      <vt:lpstr>The VOAD Network</vt:lpstr>
      <vt:lpstr>DEFINING OUR ROLES-Understanding Our Relationship</vt:lpstr>
      <vt:lpstr>National VOAD Programs</vt:lpstr>
      <vt:lpstr>CAPACITY &amp; CAPABILITY ENHANCEMENT PROJECT (Phase 1)</vt:lpstr>
      <vt:lpstr>2021 Regional Cohorts</vt:lpstr>
      <vt:lpstr>2021 State/Territory VOAD Website Redesign</vt:lpstr>
      <vt:lpstr>2022 – Learning Management System</vt:lpstr>
      <vt:lpstr>CAPACITY &amp; CAPABILITY ENHANCEMENT PROJECT  (phase II)</vt:lpstr>
      <vt:lpstr> Resource Development</vt:lpstr>
      <vt:lpstr>Resources</vt:lpstr>
      <vt:lpstr>2023-2024 ESRI: ArcGIS Opportunities</vt:lpstr>
      <vt:lpstr>2024 Strategic Plan</vt:lpstr>
      <vt:lpstr>Engaging the Movement </vt:lpstr>
      <vt:lpstr>Engaging the movement</vt:lpstr>
      <vt:lpstr>Rewind  2019 FMM – Charleston, WV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Bethany Piehl</dc:creator>
  <cp:lastModifiedBy>Amelia Mendizabal</cp:lastModifiedBy>
  <cp:revision>32</cp:revision>
  <dcterms:created xsi:type="dcterms:W3CDTF">2024-09-16T13:40:57Z</dcterms:created>
  <dcterms:modified xsi:type="dcterms:W3CDTF">2024-10-03T21:35:01Z</dcterms:modified>
</cp:coreProperties>
</file>