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8" r:id="rId2"/>
    <p:sldId id="256" r:id="rId3"/>
    <p:sldId id="266" r:id="rId4"/>
    <p:sldId id="267" r:id="rId5"/>
    <p:sldId id="268" r:id="rId6"/>
    <p:sldId id="31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3A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6A0520-79BA-435D-9958-CDE04413089B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C53188-6A8C-47A7-8551-C4CF374BE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083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</p:spPr>
        <p:txBody>
          <a:bodyPr spcFirstLastPara="1" wrap="square" lIns="91412" tIns="91412" rIns="91412" bIns="91412" anchor="t" anchorCtr="0">
            <a:noAutofit/>
          </a:bodyPr>
          <a:lstStyle/>
          <a:p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63CF8-F621-4AE3-B7AB-1B57E06EED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C0B272-F917-489B-AB3E-E1B476207B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907DF5-A335-4F60-ACE2-813212D50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53200-43C8-49CE-B260-B78EC68AC77D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B7B100-2B1D-4002-AF04-18B384547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1476DD-47F2-4E44-820D-502705B4E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CDA8D-015A-4C3F-8F47-A849D797A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447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756D0-3AA8-4CCD-BBAC-CD4F7E4D4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7F9E2A-B60D-40E5-A6FA-A8D3F3CC9F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F0C361-EFD2-4FD9-9A44-914674DAB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53200-43C8-49CE-B260-B78EC68AC77D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D5A0AD-8F9B-4A5B-95FD-157C1D104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5B11DF-2599-4851-9387-006A688C3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CDA8D-015A-4C3F-8F47-A849D797A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712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0D8408-6123-4D6D-9B35-19668786DB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836A4F-260F-4E00-BF54-D81B137BED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A9C297-8916-4C8D-A754-7A2AE9A54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53200-43C8-49CE-B260-B78EC68AC77D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8467C3-EC68-40A2-B9F6-8D00DC1F7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DA010F-8BF8-417E-AA71-A85FCCF5D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CDA8D-015A-4C3F-8F47-A849D797A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787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780EA-D0D8-4FAD-B36B-6A8B5A822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1E1B8B-613B-4AAC-82EA-49E977AD7B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B88FB3-70C5-4A48-B1E3-F96CF1DB0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53200-43C8-49CE-B260-B78EC68AC77D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1420E3-C19D-432D-9352-491AE4B27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35EC1C-F0EB-4CCE-8309-F10287A56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CDA8D-015A-4C3F-8F47-A849D797A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565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899CC-AE71-45B9-B237-CC5F97EB2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950DD4-E91D-474E-9C19-689C46D008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D390A4-FCD2-4A14-B4D5-31B7E91B1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53200-43C8-49CE-B260-B78EC68AC77D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089863-6EA4-415E-84BD-F789A4D33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C96EF5-8B31-471F-9B3A-ED9899AE8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CDA8D-015A-4C3F-8F47-A849D797A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024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04D53-8B43-4B2A-B5FB-19314CBE2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3F8B86-E6B8-462B-8CFD-6442A3FAEB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3D5776-ECAB-41C2-BBD7-A465425AF9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5D41F7-4997-4D97-BD42-91FE07168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53200-43C8-49CE-B260-B78EC68AC77D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86C691-4CE9-43C9-8CFF-E8CE564B1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EFECCB-5A8B-4468-8910-E73B5BC62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CDA8D-015A-4C3F-8F47-A849D797A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162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46C59-0F9D-4C8A-98D6-33622DE41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8FFAC7-521F-4E6F-A90F-1F94709E3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352236-6517-4324-8136-63473D911C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D75C1D-880B-452F-928C-D27D775C35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F5CF6B-56D4-4B93-948E-127FEC05EF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A62090-32FB-45F4-85C0-D7DC50BF1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53200-43C8-49CE-B260-B78EC68AC77D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41A8EE-7911-49E4-B156-1BF579F40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C4B346-C5A7-4180-B36F-9BB582F34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CDA8D-015A-4C3F-8F47-A849D797A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838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85836-26D3-4FC2-8401-14470BCEA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92C15B-04E7-4882-AC18-ABDCB8650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53200-43C8-49CE-B260-B78EC68AC77D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5A3AAA-0B35-425E-B594-CD5ED8DA2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2700D0-5194-4E45-B023-E297018CD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CDA8D-015A-4C3F-8F47-A849D797A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199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C911A0-DAF2-4BC6-BB60-51B46C8F8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53200-43C8-49CE-B260-B78EC68AC77D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3005DB-08CF-4059-BD50-63D89A9EE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0B5D19-C6AC-4782-A2EA-6FBED27C7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CDA8D-015A-4C3F-8F47-A849D797A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415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D0E77-6161-493B-9774-05849F064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F3778-A343-4D82-B616-0DB476C220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830482-F677-45CE-B1E8-A01E795512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793FDB-A21B-43BE-9EB7-53F1F6159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53200-43C8-49CE-B260-B78EC68AC77D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9C7AED-B262-4F03-AC00-3999ED48F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B70EE0-6F9F-43BA-A23D-D64BC93FC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CDA8D-015A-4C3F-8F47-A849D797A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47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5B460-A9BF-489B-9A94-8CFF3177D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2C8CBA1-F816-4A1E-A960-D2652257A1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9C56D6-C3B4-443E-9409-C37E463F82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39627B-0462-4425-B819-183E8B9DC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53200-43C8-49CE-B260-B78EC68AC77D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AD3B28-F352-4938-81F4-1807CE333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6B3FD3-BF75-4597-9DD3-59924E9AF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CDA8D-015A-4C3F-8F47-A849D797A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769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F2C965-3067-49D6-810A-4BC638E04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5599BA-3458-4FC9-8D7D-B64CC64FFE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E68820-F5D6-493B-8175-E4370C00A0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953200-43C8-49CE-B260-B78EC68AC77D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DD761D-7468-4826-AEC6-0DF1899B82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D4B8C6-5696-4A67-ACF1-9B2828A186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1CDA8D-015A-4C3F-8F47-A849D797A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50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ngall.com/boom-png/download/48105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ngall.com/boom-png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hwiki.com/Magic_Broom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Freeform 122"/>
          <p:cNvSpPr>
            <a:spLocks/>
          </p:cNvSpPr>
          <p:nvPr/>
        </p:nvSpPr>
        <p:spPr bwMode="auto">
          <a:xfrm>
            <a:off x="8158468" y="2365817"/>
            <a:ext cx="563722" cy="614156"/>
          </a:xfrm>
          <a:custGeom>
            <a:avLst/>
            <a:gdLst>
              <a:gd name="T0" fmla="*/ 0 w 744"/>
              <a:gd name="T1" fmla="*/ 2147483647 h 827"/>
              <a:gd name="T2" fmla="*/ 2147483647 w 744"/>
              <a:gd name="T3" fmla="*/ 2147483647 h 827"/>
              <a:gd name="T4" fmla="*/ 2147483647 w 744"/>
              <a:gd name="T5" fmla="*/ 2147483647 h 827"/>
              <a:gd name="T6" fmla="*/ 2147483647 w 744"/>
              <a:gd name="T7" fmla="*/ 0 h 827"/>
              <a:gd name="T8" fmla="*/ 2147483647 w 744"/>
              <a:gd name="T9" fmla="*/ 2147483647 h 827"/>
              <a:gd name="T10" fmla="*/ 2147483647 w 744"/>
              <a:gd name="T11" fmla="*/ 2147483647 h 827"/>
              <a:gd name="T12" fmla="*/ 2147483647 w 744"/>
              <a:gd name="T13" fmla="*/ 2147483647 h 827"/>
              <a:gd name="T14" fmla="*/ 2147483647 w 744"/>
              <a:gd name="T15" fmla="*/ 2147483647 h 827"/>
              <a:gd name="T16" fmla="*/ 2147483647 w 744"/>
              <a:gd name="T17" fmla="*/ 2147483647 h 827"/>
              <a:gd name="T18" fmla="*/ 2147483647 w 744"/>
              <a:gd name="T19" fmla="*/ 2147483647 h 827"/>
              <a:gd name="T20" fmla="*/ 2147483647 w 744"/>
              <a:gd name="T21" fmla="*/ 2147483647 h 827"/>
              <a:gd name="T22" fmla="*/ 2147483647 w 744"/>
              <a:gd name="T23" fmla="*/ 2147483647 h 827"/>
              <a:gd name="T24" fmla="*/ 2147483647 w 744"/>
              <a:gd name="T25" fmla="*/ 2147483647 h 827"/>
              <a:gd name="T26" fmla="*/ 2147483647 w 744"/>
              <a:gd name="T27" fmla="*/ 2147483647 h 827"/>
              <a:gd name="T28" fmla="*/ 2147483647 w 744"/>
              <a:gd name="T29" fmla="*/ 2147483647 h 827"/>
              <a:gd name="T30" fmla="*/ 2147483647 w 744"/>
              <a:gd name="T31" fmla="*/ 2147483647 h 827"/>
              <a:gd name="T32" fmla="*/ 2147483647 w 744"/>
              <a:gd name="T33" fmla="*/ 2147483647 h 827"/>
              <a:gd name="T34" fmla="*/ 0 w 744"/>
              <a:gd name="T35" fmla="*/ 2147483647 h 82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744"/>
              <a:gd name="T55" fmla="*/ 0 h 827"/>
              <a:gd name="T56" fmla="*/ 744 w 744"/>
              <a:gd name="T57" fmla="*/ 827 h 827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744" h="827">
                <a:moveTo>
                  <a:pt x="0" y="540"/>
                </a:moveTo>
                <a:lnTo>
                  <a:pt x="165" y="89"/>
                </a:lnTo>
                <a:lnTo>
                  <a:pt x="257" y="71"/>
                </a:lnTo>
                <a:lnTo>
                  <a:pt x="342" y="0"/>
                </a:lnTo>
                <a:lnTo>
                  <a:pt x="403" y="42"/>
                </a:lnTo>
                <a:lnTo>
                  <a:pt x="506" y="39"/>
                </a:lnTo>
                <a:lnTo>
                  <a:pt x="547" y="53"/>
                </a:lnTo>
                <a:lnTo>
                  <a:pt x="575" y="48"/>
                </a:lnTo>
                <a:lnTo>
                  <a:pt x="607" y="6"/>
                </a:lnTo>
                <a:lnTo>
                  <a:pt x="680" y="18"/>
                </a:lnTo>
                <a:lnTo>
                  <a:pt x="721" y="72"/>
                </a:lnTo>
                <a:lnTo>
                  <a:pt x="664" y="170"/>
                </a:lnTo>
                <a:lnTo>
                  <a:pt x="719" y="260"/>
                </a:lnTo>
                <a:lnTo>
                  <a:pt x="744" y="273"/>
                </a:lnTo>
                <a:lnTo>
                  <a:pt x="700" y="409"/>
                </a:lnTo>
                <a:lnTo>
                  <a:pt x="487" y="594"/>
                </a:lnTo>
                <a:lnTo>
                  <a:pt x="363" y="827"/>
                </a:lnTo>
                <a:lnTo>
                  <a:pt x="0" y="54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2" name="Freeform 123"/>
          <p:cNvSpPr>
            <a:spLocks/>
          </p:cNvSpPr>
          <p:nvPr/>
        </p:nvSpPr>
        <p:spPr bwMode="auto">
          <a:xfrm>
            <a:off x="4810987" y="1021516"/>
            <a:ext cx="231854" cy="432735"/>
          </a:xfrm>
          <a:custGeom>
            <a:avLst/>
            <a:gdLst>
              <a:gd name="T0" fmla="*/ 0 w 305"/>
              <a:gd name="T1" fmla="*/ 2147483647 h 581"/>
              <a:gd name="T2" fmla="*/ 2147483647 w 305"/>
              <a:gd name="T3" fmla="*/ 2147483647 h 581"/>
              <a:gd name="T4" fmla="*/ 2147483647 w 305"/>
              <a:gd name="T5" fmla="*/ 0 h 581"/>
              <a:gd name="T6" fmla="*/ 2147483647 w 305"/>
              <a:gd name="T7" fmla="*/ 2147483647 h 581"/>
              <a:gd name="T8" fmla="*/ 2147483647 w 305"/>
              <a:gd name="T9" fmla="*/ 2147483647 h 581"/>
              <a:gd name="T10" fmla="*/ 0 w 305"/>
              <a:gd name="T11" fmla="*/ 2147483647 h 58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05"/>
              <a:gd name="T19" fmla="*/ 0 h 581"/>
              <a:gd name="T20" fmla="*/ 305 w 305"/>
              <a:gd name="T21" fmla="*/ 581 h 58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05" h="581">
                <a:moveTo>
                  <a:pt x="0" y="501"/>
                </a:moveTo>
                <a:lnTo>
                  <a:pt x="135" y="231"/>
                </a:lnTo>
                <a:lnTo>
                  <a:pt x="114" y="0"/>
                </a:lnTo>
                <a:lnTo>
                  <a:pt x="297" y="16"/>
                </a:lnTo>
                <a:lnTo>
                  <a:pt x="305" y="581"/>
                </a:lnTo>
                <a:lnTo>
                  <a:pt x="0" y="501"/>
                </a:lnTo>
                <a:close/>
              </a:path>
            </a:pathLst>
          </a:custGeom>
          <a:solidFill>
            <a:srgbClr val="FF9900"/>
          </a:solidFill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3" name="Freeform 124"/>
          <p:cNvSpPr>
            <a:spLocks/>
          </p:cNvSpPr>
          <p:nvPr/>
        </p:nvSpPr>
        <p:spPr bwMode="auto">
          <a:xfrm>
            <a:off x="2309091" y="4172597"/>
            <a:ext cx="609184" cy="652819"/>
          </a:xfrm>
          <a:custGeom>
            <a:avLst/>
            <a:gdLst>
              <a:gd name="T0" fmla="*/ 0 w 802"/>
              <a:gd name="T1" fmla="*/ 2147483647 h 878"/>
              <a:gd name="T2" fmla="*/ 2147483647 w 802"/>
              <a:gd name="T3" fmla="*/ 2147483647 h 878"/>
              <a:gd name="T4" fmla="*/ 2147483647 w 802"/>
              <a:gd name="T5" fmla="*/ 2147483647 h 878"/>
              <a:gd name="T6" fmla="*/ 2147483647 w 802"/>
              <a:gd name="T7" fmla="*/ 0 h 878"/>
              <a:gd name="T8" fmla="*/ 2147483647 w 802"/>
              <a:gd name="T9" fmla="*/ 2147483647 h 878"/>
              <a:gd name="T10" fmla="*/ 2147483647 w 802"/>
              <a:gd name="T11" fmla="*/ 2147483647 h 878"/>
              <a:gd name="T12" fmla="*/ 2147483647 w 802"/>
              <a:gd name="T13" fmla="*/ 2147483647 h 878"/>
              <a:gd name="T14" fmla="*/ 2147483647 w 802"/>
              <a:gd name="T15" fmla="*/ 2147483647 h 878"/>
              <a:gd name="T16" fmla="*/ 2147483647 w 802"/>
              <a:gd name="T17" fmla="*/ 2147483647 h 878"/>
              <a:gd name="T18" fmla="*/ 2147483647 w 802"/>
              <a:gd name="T19" fmla="*/ 2147483647 h 878"/>
              <a:gd name="T20" fmla="*/ 2147483647 w 802"/>
              <a:gd name="T21" fmla="*/ 2147483647 h 878"/>
              <a:gd name="T22" fmla="*/ 2147483647 w 802"/>
              <a:gd name="T23" fmla="*/ 2147483647 h 878"/>
              <a:gd name="T24" fmla="*/ 0 w 802"/>
              <a:gd name="T25" fmla="*/ 2147483647 h 87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02"/>
              <a:gd name="T40" fmla="*/ 0 h 878"/>
              <a:gd name="T41" fmla="*/ 802 w 802"/>
              <a:gd name="T42" fmla="*/ 878 h 87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02" h="878">
                <a:moveTo>
                  <a:pt x="0" y="398"/>
                </a:moveTo>
                <a:lnTo>
                  <a:pt x="304" y="322"/>
                </a:lnTo>
                <a:lnTo>
                  <a:pt x="381" y="36"/>
                </a:lnTo>
                <a:lnTo>
                  <a:pt x="521" y="0"/>
                </a:lnTo>
                <a:lnTo>
                  <a:pt x="794" y="315"/>
                </a:lnTo>
                <a:lnTo>
                  <a:pt x="802" y="560"/>
                </a:lnTo>
                <a:lnTo>
                  <a:pt x="529" y="678"/>
                </a:lnTo>
                <a:lnTo>
                  <a:pt x="422" y="878"/>
                </a:lnTo>
                <a:lnTo>
                  <a:pt x="379" y="863"/>
                </a:lnTo>
                <a:lnTo>
                  <a:pt x="369" y="837"/>
                </a:lnTo>
                <a:lnTo>
                  <a:pt x="370" y="690"/>
                </a:lnTo>
                <a:lnTo>
                  <a:pt x="265" y="673"/>
                </a:lnTo>
                <a:lnTo>
                  <a:pt x="0" y="398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4" name="Freeform 125"/>
          <p:cNvSpPr>
            <a:spLocks/>
          </p:cNvSpPr>
          <p:nvPr/>
        </p:nvSpPr>
        <p:spPr bwMode="auto">
          <a:xfrm>
            <a:off x="6450631" y="2913056"/>
            <a:ext cx="698592" cy="901158"/>
          </a:xfrm>
          <a:custGeom>
            <a:avLst/>
            <a:gdLst>
              <a:gd name="T0" fmla="*/ 0 w 922"/>
              <a:gd name="T1" fmla="*/ 2147483647 h 1212"/>
              <a:gd name="T2" fmla="*/ 2147483647 w 922"/>
              <a:gd name="T3" fmla="*/ 2147483647 h 1212"/>
              <a:gd name="T4" fmla="*/ 2147483647 w 922"/>
              <a:gd name="T5" fmla="*/ 2147483647 h 1212"/>
              <a:gd name="T6" fmla="*/ 2147483647 w 922"/>
              <a:gd name="T7" fmla="*/ 2147483647 h 1212"/>
              <a:gd name="T8" fmla="*/ 2147483647 w 922"/>
              <a:gd name="T9" fmla="*/ 2147483647 h 1212"/>
              <a:gd name="T10" fmla="*/ 2147483647 w 922"/>
              <a:gd name="T11" fmla="*/ 2147483647 h 1212"/>
              <a:gd name="T12" fmla="*/ 2147483647 w 922"/>
              <a:gd name="T13" fmla="*/ 2147483647 h 1212"/>
              <a:gd name="T14" fmla="*/ 2147483647 w 922"/>
              <a:gd name="T15" fmla="*/ 2147483647 h 1212"/>
              <a:gd name="T16" fmla="*/ 2147483647 w 922"/>
              <a:gd name="T17" fmla="*/ 2147483647 h 1212"/>
              <a:gd name="T18" fmla="*/ 2147483647 w 922"/>
              <a:gd name="T19" fmla="*/ 2147483647 h 1212"/>
              <a:gd name="T20" fmla="*/ 2147483647 w 922"/>
              <a:gd name="T21" fmla="*/ 2147483647 h 1212"/>
              <a:gd name="T22" fmla="*/ 2147483647 w 922"/>
              <a:gd name="T23" fmla="*/ 2147483647 h 1212"/>
              <a:gd name="T24" fmla="*/ 2147483647 w 922"/>
              <a:gd name="T25" fmla="*/ 2147483647 h 1212"/>
              <a:gd name="T26" fmla="*/ 2147483647 w 922"/>
              <a:gd name="T27" fmla="*/ 2147483647 h 1212"/>
              <a:gd name="T28" fmla="*/ 2147483647 w 922"/>
              <a:gd name="T29" fmla="*/ 2147483647 h 1212"/>
              <a:gd name="T30" fmla="*/ 2147483647 w 922"/>
              <a:gd name="T31" fmla="*/ 2147483647 h 1212"/>
              <a:gd name="T32" fmla="*/ 2147483647 w 922"/>
              <a:gd name="T33" fmla="*/ 2147483647 h 1212"/>
              <a:gd name="T34" fmla="*/ 2147483647 w 922"/>
              <a:gd name="T35" fmla="*/ 0 h 1212"/>
              <a:gd name="T36" fmla="*/ 2147483647 w 922"/>
              <a:gd name="T37" fmla="*/ 2147483647 h 1212"/>
              <a:gd name="T38" fmla="*/ 0 w 922"/>
              <a:gd name="T39" fmla="*/ 2147483647 h 1212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922"/>
              <a:gd name="T61" fmla="*/ 0 h 1212"/>
              <a:gd name="T62" fmla="*/ 922 w 922"/>
              <a:gd name="T63" fmla="*/ 1212 h 1212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922" h="1212">
                <a:moveTo>
                  <a:pt x="0" y="289"/>
                </a:moveTo>
                <a:lnTo>
                  <a:pt x="51" y="328"/>
                </a:lnTo>
                <a:lnTo>
                  <a:pt x="52" y="385"/>
                </a:lnTo>
                <a:lnTo>
                  <a:pt x="197" y="286"/>
                </a:lnTo>
                <a:lnTo>
                  <a:pt x="288" y="269"/>
                </a:lnTo>
                <a:lnTo>
                  <a:pt x="374" y="298"/>
                </a:lnTo>
                <a:lnTo>
                  <a:pt x="263" y="596"/>
                </a:lnTo>
                <a:lnTo>
                  <a:pt x="359" y="612"/>
                </a:lnTo>
                <a:lnTo>
                  <a:pt x="348" y="688"/>
                </a:lnTo>
                <a:lnTo>
                  <a:pt x="297" y="811"/>
                </a:lnTo>
                <a:lnTo>
                  <a:pt x="233" y="858"/>
                </a:lnTo>
                <a:lnTo>
                  <a:pt x="235" y="867"/>
                </a:lnTo>
                <a:lnTo>
                  <a:pt x="655" y="1212"/>
                </a:lnTo>
                <a:lnTo>
                  <a:pt x="797" y="967"/>
                </a:lnTo>
                <a:lnTo>
                  <a:pt x="739" y="613"/>
                </a:lnTo>
                <a:lnTo>
                  <a:pt x="922" y="209"/>
                </a:lnTo>
                <a:lnTo>
                  <a:pt x="618" y="34"/>
                </a:lnTo>
                <a:lnTo>
                  <a:pt x="371" y="0"/>
                </a:lnTo>
                <a:lnTo>
                  <a:pt x="229" y="83"/>
                </a:lnTo>
                <a:lnTo>
                  <a:pt x="0" y="289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5" name="Freeform 126"/>
          <p:cNvSpPr>
            <a:spLocks/>
          </p:cNvSpPr>
          <p:nvPr/>
        </p:nvSpPr>
        <p:spPr bwMode="auto">
          <a:xfrm>
            <a:off x="4544280" y="4794187"/>
            <a:ext cx="1266860" cy="1027558"/>
          </a:xfrm>
          <a:custGeom>
            <a:avLst/>
            <a:gdLst>
              <a:gd name="T0" fmla="*/ 0 w 1672"/>
              <a:gd name="T1" fmla="*/ 2147483647 h 1383"/>
              <a:gd name="T2" fmla="*/ 2147483647 w 1672"/>
              <a:gd name="T3" fmla="*/ 2147483647 h 1383"/>
              <a:gd name="T4" fmla="*/ 2147483647 w 1672"/>
              <a:gd name="T5" fmla="*/ 2147483647 h 1383"/>
              <a:gd name="T6" fmla="*/ 2147483647 w 1672"/>
              <a:gd name="T7" fmla="*/ 2147483647 h 1383"/>
              <a:gd name="T8" fmla="*/ 2147483647 w 1672"/>
              <a:gd name="T9" fmla="*/ 2147483647 h 1383"/>
              <a:gd name="T10" fmla="*/ 2147483647 w 1672"/>
              <a:gd name="T11" fmla="*/ 2147483647 h 1383"/>
              <a:gd name="T12" fmla="*/ 2147483647 w 1672"/>
              <a:gd name="T13" fmla="*/ 2147483647 h 1383"/>
              <a:gd name="T14" fmla="*/ 2147483647 w 1672"/>
              <a:gd name="T15" fmla="*/ 2147483647 h 1383"/>
              <a:gd name="T16" fmla="*/ 2147483647 w 1672"/>
              <a:gd name="T17" fmla="*/ 2147483647 h 1383"/>
              <a:gd name="T18" fmla="*/ 2147483647 w 1672"/>
              <a:gd name="T19" fmla="*/ 2147483647 h 1383"/>
              <a:gd name="T20" fmla="*/ 2147483647 w 1672"/>
              <a:gd name="T21" fmla="*/ 2147483647 h 1383"/>
              <a:gd name="T22" fmla="*/ 2147483647 w 1672"/>
              <a:gd name="T23" fmla="*/ 2147483647 h 1383"/>
              <a:gd name="T24" fmla="*/ 2147483647 w 1672"/>
              <a:gd name="T25" fmla="*/ 2147483647 h 1383"/>
              <a:gd name="T26" fmla="*/ 2147483647 w 1672"/>
              <a:gd name="T27" fmla="*/ 2147483647 h 1383"/>
              <a:gd name="T28" fmla="*/ 2147483647 w 1672"/>
              <a:gd name="T29" fmla="*/ 2147483647 h 1383"/>
              <a:gd name="T30" fmla="*/ 2147483647 w 1672"/>
              <a:gd name="T31" fmla="*/ 2147483647 h 1383"/>
              <a:gd name="T32" fmla="*/ 2147483647 w 1672"/>
              <a:gd name="T33" fmla="*/ 2147483647 h 1383"/>
              <a:gd name="T34" fmla="*/ 2147483647 w 1672"/>
              <a:gd name="T35" fmla="*/ 2147483647 h 1383"/>
              <a:gd name="T36" fmla="*/ 2147483647 w 1672"/>
              <a:gd name="T37" fmla="*/ 2147483647 h 1383"/>
              <a:gd name="T38" fmla="*/ 2147483647 w 1672"/>
              <a:gd name="T39" fmla="*/ 2147483647 h 1383"/>
              <a:gd name="T40" fmla="*/ 2147483647 w 1672"/>
              <a:gd name="T41" fmla="*/ 2147483647 h 1383"/>
              <a:gd name="T42" fmla="*/ 2147483647 w 1672"/>
              <a:gd name="T43" fmla="*/ 2147483647 h 1383"/>
              <a:gd name="T44" fmla="*/ 2147483647 w 1672"/>
              <a:gd name="T45" fmla="*/ 0 h 1383"/>
              <a:gd name="T46" fmla="*/ 2147483647 w 1672"/>
              <a:gd name="T47" fmla="*/ 2147483647 h 1383"/>
              <a:gd name="T48" fmla="*/ 0 w 1672"/>
              <a:gd name="T49" fmla="*/ 2147483647 h 1383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672"/>
              <a:gd name="T76" fmla="*/ 0 h 1383"/>
              <a:gd name="T77" fmla="*/ 1672 w 1672"/>
              <a:gd name="T78" fmla="*/ 1383 h 1383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672" h="1383">
                <a:moveTo>
                  <a:pt x="0" y="368"/>
                </a:moveTo>
                <a:lnTo>
                  <a:pt x="21" y="504"/>
                </a:lnTo>
                <a:lnTo>
                  <a:pt x="147" y="491"/>
                </a:lnTo>
                <a:lnTo>
                  <a:pt x="103" y="543"/>
                </a:lnTo>
                <a:lnTo>
                  <a:pt x="196" y="679"/>
                </a:lnTo>
                <a:lnTo>
                  <a:pt x="114" y="774"/>
                </a:lnTo>
                <a:lnTo>
                  <a:pt x="241" y="947"/>
                </a:lnTo>
                <a:lnTo>
                  <a:pt x="188" y="962"/>
                </a:lnTo>
                <a:lnTo>
                  <a:pt x="366" y="1166"/>
                </a:lnTo>
                <a:lnTo>
                  <a:pt x="389" y="1263"/>
                </a:lnTo>
                <a:lnTo>
                  <a:pt x="782" y="1383"/>
                </a:lnTo>
                <a:lnTo>
                  <a:pt x="909" y="1301"/>
                </a:lnTo>
                <a:lnTo>
                  <a:pt x="928" y="1368"/>
                </a:lnTo>
                <a:lnTo>
                  <a:pt x="1000" y="1312"/>
                </a:lnTo>
                <a:lnTo>
                  <a:pt x="1075" y="1368"/>
                </a:lnTo>
                <a:lnTo>
                  <a:pt x="1233" y="1044"/>
                </a:lnTo>
                <a:lnTo>
                  <a:pt x="1495" y="773"/>
                </a:lnTo>
                <a:lnTo>
                  <a:pt x="1672" y="488"/>
                </a:lnTo>
                <a:lnTo>
                  <a:pt x="1439" y="474"/>
                </a:lnTo>
                <a:lnTo>
                  <a:pt x="1220" y="543"/>
                </a:lnTo>
                <a:lnTo>
                  <a:pt x="979" y="343"/>
                </a:lnTo>
                <a:lnTo>
                  <a:pt x="975" y="82"/>
                </a:lnTo>
                <a:lnTo>
                  <a:pt x="829" y="0"/>
                </a:lnTo>
                <a:lnTo>
                  <a:pt x="306" y="422"/>
                </a:lnTo>
                <a:lnTo>
                  <a:pt x="0" y="368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6" name="Freeform 127"/>
          <p:cNvSpPr>
            <a:spLocks/>
          </p:cNvSpPr>
          <p:nvPr/>
        </p:nvSpPr>
        <p:spPr bwMode="auto">
          <a:xfrm>
            <a:off x="7149224" y="2526420"/>
            <a:ext cx="857707" cy="788142"/>
          </a:xfrm>
          <a:custGeom>
            <a:avLst/>
            <a:gdLst>
              <a:gd name="T0" fmla="*/ 0 w 1134"/>
              <a:gd name="T1" fmla="*/ 2147483647 h 1061"/>
              <a:gd name="T2" fmla="*/ 2147483647 w 1134"/>
              <a:gd name="T3" fmla="*/ 2147483647 h 1061"/>
              <a:gd name="T4" fmla="*/ 2147483647 w 1134"/>
              <a:gd name="T5" fmla="*/ 2147483647 h 1061"/>
              <a:gd name="T6" fmla="*/ 2147483647 w 1134"/>
              <a:gd name="T7" fmla="*/ 2147483647 h 1061"/>
              <a:gd name="T8" fmla="*/ 2147483647 w 1134"/>
              <a:gd name="T9" fmla="*/ 2147483647 h 1061"/>
              <a:gd name="T10" fmla="*/ 2147483647 w 1134"/>
              <a:gd name="T11" fmla="*/ 2147483647 h 1061"/>
              <a:gd name="T12" fmla="*/ 2147483647 w 1134"/>
              <a:gd name="T13" fmla="*/ 0 h 1061"/>
              <a:gd name="T14" fmla="*/ 2147483647 w 1134"/>
              <a:gd name="T15" fmla="*/ 2147483647 h 1061"/>
              <a:gd name="T16" fmla="*/ 2147483647 w 1134"/>
              <a:gd name="T17" fmla="*/ 2147483647 h 1061"/>
              <a:gd name="T18" fmla="*/ 2147483647 w 1134"/>
              <a:gd name="T19" fmla="*/ 2147483647 h 1061"/>
              <a:gd name="T20" fmla="*/ 2147483647 w 1134"/>
              <a:gd name="T21" fmla="*/ 2147483647 h 1061"/>
              <a:gd name="T22" fmla="*/ 2147483647 w 1134"/>
              <a:gd name="T23" fmla="*/ 2147483647 h 1061"/>
              <a:gd name="T24" fmla="*/ 2147483647 w 1134"/>
              <a:gd name="T25" fmla="*/ 2147483647 h 1061"/>
              <a:gd name="T26" fmla="*/ 2147483647 w 1134"/>
              <a:gd name="T27" fmla="*/ 2147483647 h 1061"/>
              <a:gd name="T28" fmla="*/ 2147483647 w 1134"/>
              <a:gd name="T29" fmla="*/ 2147483647 h 1061"/>
              <a:gd name="T30" fmla="*/ 2147483647 w 1134"/>
              <a:gd name="T31" fmla="*/ 2147483647 h 1061"/>
              <a:gd name="T32" fmla="*/ 2147483647 w 1134"/>
              <a:gd name="T33" fmla="*/ 2147483647 h 1061"/>
              <a:gd name="T34" fmla="*/ 2147483647 w 1134"/>
              <a:gd name="T35" fmla="*/ 2147483647 h 1061"/>
              <a:gd name="T36" fmla="*/ 2147483647 w 1134"/>
              <a:gd name="T37" fmla="*/ 2147483647 h 1061"/>
              <a:gd name="T38" fmla="*/ 2147483647 w 1134"/>
              <a:gd name="T39" fmla="*/ 2147483647 h 1061"/>
              <a:gd name="T40" fmla="*/ 0 w 1134"/>
              <a:gd name="T41" fmla="*/ 2147483647 h 106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134"/>
              <a:gd name="T64" fmla="*/ 0 h 1061"/>
              <a:gd name="T65" fmla="*/ 1134 w 1134"/>
              <a:gd name="T66" fmla="*/ 1061 h 1061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134" h="1061">
                <a:moveTo>
                  <a:pt x="0" y="730"/>
                </a:moveTo>
                <a:lnTo>
                  <a:pt x="71" y="687"/>
                </a:lnTo>
                <a:lnTo>
                  <a:pt x="87" y="591"/>
                </a:lnTo>
                <a:lnTo>
                  <a:pt x="223" y="495"/>
                </a:lnTo>
                <a:lnTo>
                  <a:pt x="323" y="371"/>
                </a:lnTo>
                <a:lnTo>
                  <a:pt x="362" y="233"/>
                </a:lnTo>
                <a:lnTo>
                  <a:pt x="585" y="0"/>
                </a:lnTo>
                <a:lnTo>
                  <a:pt x="852" y="64"/>
                </a:lnTo>
                <a:lnTo>
                  <a:pt x="870" y="37"/>
                </a:lnTo>
                <a:lnTo>
                  <a:pt x="1134" y="177"/>
                </a:lnTo>
                <a:lnTo>
                  <a:pt x="1058" y="396"/>
                </a:lnTo>
                <a:lnTo>
                  <a:pt x="1097" y="409"/>
                </a:lnTo>
                <a:lnTo>
                  <a:pt x="981" y="627"/>
                </a:lnTo>
                <a:lnTo>
                  <a:pt x="1021" y="653"/>
                </a:lnTo>
                <a:lnTo>
                  <a:pt x="954" y="790"/>
                </a:lnTo>
                <a:lnTo>
                  <a:pt x="1015" y="873"/>
                </a:lnTo>
                <a:lnTo>
                  <a:pt x="845" y="1061"/>
                </a:lnTo>
                <a:lnTo>
                  <a:pt x="705" y="931"/>
                </a:lnTo>
                <a:lnTo>
                  <a:pt x="666" y="978"/>
                </a:lnTo>
                <a:lnTo>
                  <a:pt x="583" y="966"/>
                </a:lnTo>
                <a:lnTo>
                  <a:pt x="0" y="73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reeform 128"/>
          <p:cNvSpPr>
            <a:spLocks/>
          </p:cNvSpPr>
          <p:nvPr/>
        </p:nvSpPr>
        <p:spPr bwMode="auto">
          <a:xfrm>
            <a:off x="4829172" y="609600"/>
            <a:ext cx="216700" cy="423812"/>
          </a:xfrm>
          <a:custGeom>
            <a:avLst/>
            <a:gdLst>
              <a:gd name="T0" fmla="*/ 0 w 286"/>
              <a:gd name="T1" fmla="*/ 107344 h 569"/>
              <a:gd name="T2" fmla="*/ 22225 w 286"/>
              <a:gd name="T3" fmla="*/ 52480 h 569"/>
              <a:gd name="T4" fmla="*/ 77788 w 286"/>
              <a:gd name="T5" fmla="*/ 20674 h 569"/>
              <a:gd name="T6" fmla="*/ 227013 w 286"/>
              <a:gd name="T7" fmla="*/ 0 h 569"/>
              <a:gd name="T8" fmla="*/ 225425 w 286"/>
              <a:gd name="T9" fmla="*/ 311696 h 569"/>
              <a:gd name="T10" fmla="*/ 217488 w 286"/>
              <a:gd name="T11" fmla="*/ 452437 h 569"/>
              <a:gd name="T12" fmla="*/ 72231 w 286"/>
              <a:gd name="T13" fmla="*/ 439715 h 569"/>
              <a:gd name="T14" fmla="*/ 94456 w 286"/>
              <a:gd name="T15" fmla="*/ 333165 h 569"/>
              <a:gd name="T16" fmla="*/ 0 w 286"/>
              <a:gd name="T17" fmla="*/ 107344 h 56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86"/>
              <a:gd name="T28" fmla="*/ 0 h 569"/>
              <a:gd name="T29" fmla="*/ 286 w 286"/>
              <a:gd name="T30" fmla="*/ 569 h 56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86" h="569">
                <a:moveTo>
                  <a:pt x="0" y="135"/>
                </a:moveTo>
                <a:lnTo>
                  <a:pt x="28" y="66"/>
                </a:lnTo>
                <a:lnTo>
                  <a:pt x="98" y="26"/>
                </a:lnTo>
                <a:lnTo>
                  <a:pt x="286" y="0"/>
                </a:lnTo>
                <a:lnTo>
                  <a:pt x="284" y="392"/>
                </a:lnTo>
                <a:lnTo>
                  <a:pt x="274" y="569"/>
                </a:lnTo>
                <a:lnTo>
                  <a:pt x="91" y="553"/>
                </a:lnTo>
                <a:lnTo>
                  <a:pt x="119" y="419"/>
                </a:lnTo>
                <a:lnTo>
                  <a:pt x="0" y="135"/>
                </a:lnTo>
                <a:close/>
              </a:path>
            </a:pathLst>
          </a:custGeom>
          <a:solidFill>
            <a:srgbClr val="FF9900"/>
          </a:solidFill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8" name="Freeform 129"/>
          <p:cNvSpPr>
            <a:spLocks/>
          </p:cNvSpPr>
          <p:nvPr/>
        </p:nvSpPr>
        <p:spPr bwMode="auto">
          <a:xfrm>
            <a:off x="6946163" y="3069198"/>
            <a:ext cx="842553" cy="826805"/>
          </a:xfrm>
          <a:custGeom>
            <a:avLst/>
            <a:gdLst>
              <a:gd name="T0" fmla="*/ 2147483647 w 1112"/>
              <a:gd name="T1" fmla="*/ 2147483647 h 1114"/>
              <a:gd name="T2" fmla="*/ 2147483647 w 1112"/>
              <a:gd name="T3" fmla="*/ 2147483647 h 1114"/>
              <a:gd name="T4" fmla="*/ 0 w 1112"/>
              <a:gd name="T5" fmla="*/ 2147483647 h 1114"/>
              <a:gd name="T6" fmla="*/ 2147483647 w 1112"/>
              <a:gd name="T7" fmla="*/ 2147483647 h 1114"/>
              <a:gd name="T8" fmla="*/ 2147483647 w 1112"/>
              <a:gd name="T9" fmla="*/ 2147483647 h 1114"/>
              <a:gd name="T10" fmla="*/ 2147483647 w 1112"/>
              <a:gd name="T11" fmla="*/ 2147483647 h 1114"/>
              <a:gd name="T12" fmla="*/ 2147483647 w 1112"/>
              <a:gd name="T13" fmla="*/ 2147483647 h 1114"/>
              <a:gd name="T14" fmla="*/ 2147483647 w 1112"/>
              <a:gd name="T15" fmla="*/ 2147483647 h 1114"/>
              <a:gd name="T16" fmla="*/ 2147483647 w 1112"/>
              <a:gd name="T17" fmla="*/ 2147483647 h 1114"/>
              <a:gd name="T18" fmla="*/ 2147483647 w 1112"/>
              <a:gd name="T19" fmla="*/ 2147483647 h 1114"/>
              <a:gd name="T20" fmla="*/ 2147483647 w 1112"/>
              <a:gd name="T21" fmla="*/ 2147483647 h 1114"/>
              <a:gd name="T22" fmla="*/ 2147483647 w 1112"/>
              <a:gd name="T23" fmla="*/ 2147483647 h 1114"/>
              <a:gd name="T24" fmla="*/ 2147483647 w 1112"/>
              <a:gd name="T25" fmla="*/ 2147483647 h 1114"/>
              <a:gd name="T26" fmla="*/ 2147483647 w 1112"/>
              <a:gd name="T27" fmla="*/ 2147483647 h 1114"/>
              <a:gd name="T28" fmla="*/ 2147483647 w 1112"/>
              <a:gd name="T29" fmla="*/ 2147483647 h 1114"/>
              <a:gd name="T30" fmla="*/ 2147483647 w 1112"/>
              <a:gd name="T31" fmla="*/ 2147483647 h 1114"/>
              <a:gd name="T32" fmla="*/ 2147483647 w 1112"/>
              <a:gd name="T33" fmla="*/ 2147483647 h 1114"/>
              <a:gd name="T34" fmla="*/ 2147483647 w 1112"/>
              <a:gd name="T35" fmla="*/ 0 h 1114"/>
              <a:gd name="T36" fmla="*/ 2147483647 w 1112"/>
              <a:gd name="T37" fmla="*/ 2147483647 h 111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112"/>
              <a:gd name="T58" fmla="*/ 0 h 1114"/>
              <a:gd name="T59" fmla="*/ 1112 w 1112"/>
              <a:gd name="T60" fmla="*/ 1114 h 1114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112" h="1114">
                <a:moveTo>
                  <a:pt x="84" y="404"/>
                </a:moveTo>
                <a:lnTo>
                  <a:pt x="142" y="758"/>
                </a:lnTo>
                <a:lnTo>
                  <a:pt x="0" y="1003"/>
                </a:lnTo>
                <a:lnTo>
                  <a:pt x="135" y="1114"/>
                </a:lnTo>
                <a:lnTo>
                  <a:pt x="147" y="1030"/>
                </a:lnTo>
                <a:lnTo>
                  <a:pt x="269" y="917"/>
                </a:lnTo>
                <a:lnTo>
                  <a:pt x="491" y="1107"/>
                </a:lnTo>
                <a:lnTo>
                  <a:pt x="683" y="721"/>
                </a:lnTo>
                <a:lnTo>
                  <a:pt x="733" y="679"/>
                </a:lnTo>
                <a:lnTo>
                  <a:pt x="786" y="725"/>
                </a:lnTo>
                <a:lnTo>
                  <a:pt x="875" y="583"/>
                </a:lnTo>
                <a:lnTo>
                  <a:pt x="958" y="567"/>
                </a:lnTo>
                <a:lnTo>
                  <a:pt x="1020" y="444"/>
                </a:lnTo>
                <a:lnTo>
                  <a:pt x="1112" y="331"/>
                </a:lnTo>
                <a:lnTo>
                  <a:pt x="972" y="201"/>
                </a:lnTo>
                <a:lnTo>
                  <a:pt x="933" y="248"/>
                </a:lnTo>
                <a:lnTo>
                  <a:pt x="850" y="236"/>
                </a:lnTo>
                <a:lnTo>
                  <a:pt x="267" y="0"/>
                </a:lnTo>
                <a:lnTo>
                  <a:pt x="84" y="404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9" name="Freeform 130"/>
          <p:cNvSpPr>
            <a:spLocks/>
          </p:cNvSpPr>
          <p:nvPr/>
        </p:nvSpPr>
        <p:spPr bwMode="auto">
          <a:xfrm>
            <a:off x="3145582" y="3287796"/>
            <a:ext cx="544022" cy="976999"/>
          </a:xfrm>
          <a:custGeom>
            <a:avLst/>
            <a:gdLst>
              <a:gd name="T0" fmla="*/ 0 w 718"/>
              <a:gd name="T1" fmla="*/ 2147483647 h 1313"/>
              <a:gd name="T2" fmla="*/ 2147483647 w 718"/>
              <a:gd name="T3" fmla="*/ 2147483647 h 1313"/>
              <a:gd name="T4" fmla="*/ 2147483647 w 718"/>
              <a:gd name="T5" fmla="*/ 2147483647 h 1313"/>
              <a:gd name="T6" fmla="*/ 2147483647 w 718"/>
              <a:gd name="T7" fmla="*/ 2147483647 h 1313"/>
              <a:gd name="T8" fmla="*/ 2147483647 w 718"/>
              <a:gd name="T9" fmla="*/ 2147483647 h 1313"/>
              <a:gd name="T10" fmla="*/ 2147483647 w 718"/>
              <a:gd name="T11" fmla="*/ 2147483647 h 1313"/>
              <a:gd name="T12" fmla="*/ 2147483647 w 718"/>
              <a:gd name="T13" fmla="*/ 2147483647 h 1313"/>
              <a:gd name="T14" fmla="*/ 2147483647 w 718"/>
              <a:gd name="T15" fmla="*/ 2147483647 h 1313"/>
              <a:gd name="T16" fmla="*/ 2147483647 w 718"/>
              <a:gd name="T17" fmla="*/ 0 h 1313"/>
              <a:gd name="T18" fmla="*/ 2147483647 w 718"/>
              <a:gd name="T19" fmla="*/ 2147483647 h 1313"/>
              <a:gd name="T20" fmla="*/ 2147483647 w 718"/>
              <a:gd name="T21" fmla="*/ 2147483647 h 1313"/>
              <a:gd name="T22" fmla="*/ 2147483647 w 718"/>
              <a:gd name="T23" fmla="*/ 2147483647 h 1313"/>
              <a:gd name="T24" fmla="*/ 2147483647 w 718"/>
              <a:gd name="T25" fmla="*/ 2147483647 h 1313"/>
              <a:gd name="T26" fmla="*/ 2147483647 w 718"/>
              <a:gd name="T27" fmla="*/ 2147483647 h 1313"/>
              <a:gd name="T28" fmla="*/ 2147483647 w 718"/>
              <a:gd name="T29" fmla="*/ 2147483647 h 1313"/>
              <a:gd name="T30" fmla="*/ 2147483647 w 718"/>
              <a:gd name="T31" fmla="*/ 2147483647 h 1313"/>
              <a:gd name="T32" fmla="*/ 2147483647 w 718"/>
              <a:gd name="T33" fmla="*/ 2147483647 h 1313"/>
              <a:gd name="T34" fmla="*/ 2147483647 w 718"/>
              <a:gd name="T35" fmla="*/ 2147483647 h 1313"/>
              <a:gd name="T36" fmla="*/ 2147483647 w 718"/>
              <a:gd name="T37" fmla="*/ 2147483647 h 1313"/>
              <a:gd name="T38" fmla="*/ 2147483647 w 718"/>
              <a:gd name="T39" fmla="*/ 2147483647 h 1313"/>
              <a:gd name="T40" fmla="*/ 0 w 718"/>
              <a:gd name="T41" fmla="*/ 2147483647 h 131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718"/>
              <a:gd name="T64" fmla="*/ 0 h 1313"/>
              <a:gd name="T65" fmla="*/ 718 w 718"/>
              <a:gd name="T66" fmla="*/ 1313 h 1313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718" h="1313">
                <a:moveTo>
                  <a:pt x="0" y="523"/>
                </a:moveTo>
                <a:lnTo>
                  <a:pt x="54" y="496"/>
                </a:lnTo>
                <a:lnTo>
                  <a:pt x="93" y="376"/>
                </a:lnTo>
                <a:lnTo>
                  <a:pt x="229" y="403"/>
                </a:lnTo>
                <a:lnTo>
                  <a:pt x="221" y="217"/>
                </a:lnTo>
                <a:lnTo>
                  <a:pt x="139" y="133"/>
                </a:lnTo>
                <a:lnTo>
                  <a:pt x="139" y="67"/>
                </a:lnTo>
                <a:lnTo>
                  <a:pt x="234" y="51"/>
                </a:lnTo>
                <a:lnTo>
                  <a:pt x="265" y="0"/>
                </a:lnTo>
                <a:lnTo>
                  <a:pt x="576" y="207"/>
                </a:lnTo>
                <a:lnTo>
                  <a:pt x="668" y="247"/>
                </a:lnTo>
                <a:lnTo>
                  <a:pt x="639" y="367"/>
                </a:lnTo>
                <a:lnTo>
                  <a:pt x="718" y="463"/>
                </a:lnTo>
                <a:lnTo>
                  <a:pt x="674" y="532"/>
                </a:lnTo>
                <a:lnTo>
                  <a:pt x="650" y="1048"/>
                </a:lnTo>
                <a:lnTo>
                  <a:pt x="678" y="1167"/>
                </a:lnTo>
                <a:lnTo>
                  <a:pt x="627" y="1247"/>
                </a:lnTo>
                <a:lnTo>
                  <a:pt x="498" y="1313"/>
                </a:lnTo>
                <a:lnTo>
                  <a:pt x="379" y="1137"/>
                </a:lnTo>
                <a:lnTo>
                  <a:pt x="254" y="1028"/>
                </a:lnTo>
                <a:lnTo>
                  <a:pt x="0" y="523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60" name="Freeform 131"/>
          <p:cNvSpPr>
            <a:spLocks/>
          </p:cNvSpPr>
          <p:nvPr/>
        </p:nvSpPr>
        <p:spPr bwMode="auto">
          <a:xfrm>
            <a:off x="8432751" y="2566572"/>
            <a:ext cx="444008" cy="627539"/>
          </a:xfrm>
          <a:custGeom>
            <a:avLst/>
            <a:gdLst>
              <a:gd name="T0" fmla="*/ 0 w 585"/>
              <a:gd name="T1" fmla="*/ 2147483647 h 845"/>
              <a:gd name="T2" fmla="*/ 2147483647 w 585"/>
              <a:gd name="T3" fmla="*/ 2147483647 h 845"/>
              <a:gd name="T4" fmla="*/ 2147483647 w 585"/>
              <a:gd name="T5" fmla="*/ 2147483647 h 845"/>
              <a:gd name="T6" fmla="*/ 2147483647 w 585"/>
              <a:gd name="T7" fmla="*/ 2147483647 h 845"/>
              <a:gd name="T8" fmla="*/ 2147483647 w 585"/>
              <a:gd name="T9" fmla="*/ 2147483647 h 845"/>
              <a:gd name="T10" fmla="*/ 2147483647 w 585"/>
              <a:gd name="T11" fmla="*/ 0 h 845"/>
              <a:gd name="T12" fmla="*/ 2147483647 w 585"/>
              <a:gd name="T13" fmla="*/ 2147483647 h 845"/>
              <a:gd name="T14" fmla="*/ 2147483647 w 585"/>
              <a:gd name="T15" fmla="*/ 2147483647 h 845"/>
              <a:gd name="T16" fmla="*/ 2147483647 w 585"/>
              <a:gd name="T17" fmla="*/ 2147483647 h 845"/>
              <a:gd name="T18" fmla="*/ 2147483647 w 585"/>
              <a:gd name="T19" fmla="*/ 2147483647 h 845"/>
              <a:gd name="T20" fmla="*/ 2147483647 w 585"/>
              <a:gd name="T21" fmla="*/ 2147483647 h 845"/>
              <a:gd name="T22" fmla="*/ 2147483647 w 585"/>
              <a:gd name="T23" fmla="*/ 2147483647 h 845"/>
              <a:gd name="T24" fmla="*/ 2147483647 w 585"/>
              <a:gd name="T25" fmla="*/ 2147483647 h 845"/>
              <a:gd name="T26" fmla="*/ 2147483647 w 585"/>
              <a:gd name="T27" fmla="*/ 2147483647 h 845"/>
              <a:gd name="T28" fmla="*/ 0 w 585"/>
              <a:gd name="T29" fmla="*/ 2147483647 h 84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585"/>
              <a:gd name="T46" fmla="*/ 0 h 845"/>
              <a:gd name="T47" fmla="*/ 585 w 585"/>
              <a:gd name="T48" fmla="*/ 845 h 845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585" h="845">
                <a:moveTo>
                  <a:pt x="0" y="557"/>
                </a:moveTo>
                <a:lnTo>
                  <a:pt x="124" y="324"/>
                </a:lnTo>
                <a:lnTo>
                  <a:pt x="337" y="139"/>
                </a:lnTo>
                <a:lnTo>
                  <a:pt x="381" y="3"/>
                </a:lnTo>
                <a:lnTo>
                  <a:pt x="429" y="1"/>
                </a:lnTo>
                <a:lnTo>
                  <a:pt x="457" y="0"/>
                </a:lnTo>
                <a:lnTo>
                  <a:pt x="469" y="44"/>
                </a:lnTo>
                <a:lnTo>
                  <a:pt x="447" y="71"/>
                </a:lnTo>
                <a:lnTo>
                  <a:pt x="430" y="139"/>
                </a:lnTo>
                <a:lnTo>
                  <a:pt x="441" y="178"/>
                </a:lnTo>
                <a:lnTo>
                  <a:pt x="516" y="231"/>
                </a:lnTo>
                <a:lnTo>
                  <a:pt x="510" y="338"/>
                </a:lnTo>
                <a:lnTo>
                  <a:pt x="585" y="403"/>
                </a:lnTo>
                <a:lnTo>
                  <a:pt x="358" y="845"/>
                </a:lnTo>
                <a:lnTo>
                  <a:pt x="0" y="557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61" name="Freeform 132"/>
          <p:cNvSpPr>
            <a:spLocks/>
          </p:cNvSpPr>
          <p:nvPr/>
        </p:nvSpPr>
        <p:spPr bwMode="auto">
          <a:xfrm>
            <a:off x="2987984" y="6041830"/>
            <a:ext cx="948629" cy="608208"/>
          </a:xfrm>
          <a:custGeom>
            <a:avLst/>
            <a:gdLst>
              <a:gd name="T0" fmla="*/ 0 w 1253"/>
              <a:gd name="T1" fmla="*/ 2147483647 h 817"/>
              <a:gd name="T2" fmla="*/ 2147483647 w 1253"/>
              <a:gd name="T3" fmla="*/ 2147483647 h 817"/>
              <a:gd name="T4" fmla="*/ 2147483647 w 1253"/>
              <a:gd name="T5" fmla="*/ 0 h 817"/>
              <a:gd name="T6" fmla="*/ 2147483647 w 1253"/>
              <a:gd name="T7" fmla="*/ 2147483647 h 817"/>
              <a:gd name="T8" fmla="*/ 2147483647 w 1253"/>
              <a:gd name="T9" fmla="*/ 2147483647 h 817"/>
              <a:gd name="T10" fmla="*/ 2147483647 w 1253"/>
              <a:gd name="T11" fmla="*/ 2147483647 h 817"/>
              <a:gd name="T12" fmla="*/ 2147483647 w 1253"/>
              <a:gd name="T13" fmla="*/ 2147483647 h 817"/>
              <a:gd name="T14" fmla="*/ 2147483647 w 1253"/>
              <a:gd name="T15" fmla="*/ 2147483647 h 817"/>
              <a:gd name="T16" fmla="*/ 2147483647 w 1253"/>
              <a:gd name="T17" fmla="*/ 2147483647 h 817"/>
              <a:gd name="T18" fmla="*/ 2147483647 w 1253"/>
              <a:gd name="T19" fmla="*/ 2147483647 h 817"/>
              <a:gd name="T20" fmla="*/ 2147483647 w 1253"/>
              <a:gd name="T21" fmla="*/ 2147483647 h 817"/>
              <a:gd name="T22" fmla="*/ 2147483647 w 1253"/>
              <a:gd name="T23" fmla="*/ 2147483647 h 817"/>
              <a:gd name="T24" fmla="*/ 2147483647 w 1253"/>
              <a:gd name="T25" fmla="*/ 2147483647 h 817"/>
              <a:gd name="T26" fmla="*/ 2147483647 w 1253"/>
              <a:gd name="T27" fmla="*/ 2147483647 h 817"/>
              <a:gd name="T28" fmla="*/ 2147483647 w 1253"/>
              <a:gd name="T29" fmla="*/ 2147483647 h 817"/>
              <a:gd name="T30" fmla="*/ 2147483647 w 1253"/>
              <a:gd name="T31" fmla="*/ 2147483647 h 817"/>
              <a:gd name="T32" fmla="*/ 2147483647 w 1253"/>
              <a:gd name="T33" fmla="*/ 2147483647 h 817"/>
              <a:gd name="T34" fmla="*/ 2147483647 w 1253"/>
              <a:gd name="T35" fmla="*/ 2147483647 h 817"/>
              <a:gd name="T36" fmla="*/ 2147483647 w 1253"/>
              <a:gd name="T37" fmla="*/ 2147483647 h 817"/>
              <a:gd name="T38" fmla="*/ 0 w 1253"/>
              <a:gd name="T39" fmla="*/ 2147483647 h 81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253"/>
              <a:gd name="T61" fmla="*/ 0 h 817"/>
              <a:gd name="T62" fmla="*/ 1253 w 1253"/>
              <a:gd name="T63" fmla="*/ 817 h 817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253" h="817">
                <a:moveTo>
                  <a:pt x="0" y="214"/>
                </a:moveTo>
                <a:lnTo>
                  <a:pt x="89" y="79"/>
                </a:lnTo>
                <a:lnTo>
                  <a:pt x="248" y="0"/>
                </a:lnTo>
                <a:lnTo>
                  <a:pt x="323" y="83"/>
                </a:lnTo>
                <a:lnTo>
                  <a:pt x="489" y="125"/>
                </a:lnTo>
                <a:lnTo>
                  <a:pt x="556" y="110"/>
                </a:lnTo>
                <a:lnTo>
                  <a:pt x="596" y="60"/>
                </a:lnTo>
                <a:lnTo>
                  <a:pt x="704" y="59"/>
                </a:lnTo>
                <a:lnTo>
                  <a:pt x="736" y="125"/>
                </a:lnTo>
                <a:lnTo>
                  <a:pt x="1115" y="214"/>
                </a:lnTo>
                <a:lnTo>
                  <a:pt x="1253" y="324"/>
                </a:lnTo>
                <a:lnTo>
                  <a:pt x="1155" y="510"/>
                </a:lnTo>
                <a:lnTo>
                  <a:pt x="769" y="817"/>
                </a:lnTo>
                <a:lnTo>
                  <a:pt x="579" y="803"/>
                </a:lnTo>
                <a:lnTo>
                  <a:pt x="453" y="722"/>
                </a:lnTo>
                <a:lnTo>
                  <a:pt x="336" y="610"/>
                </a:lnTo>
                <a:lnTo>
                  <a:pt x="241" y="609"/>
                </a:lnTo>
                <a:lnTo>
                  <a:pt x="100" y="443"/>
                </a:lnTo>
                <a:lnTo>
                  <a:pt x="76" y="296"/>
                </a:lnTo>
                <a:lnTo>
                  <a:pt x="0" y="214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62" name="Freeform 133"/>
          <p:cNvSpPr>
            <a:spLocks/>
          </p:cNvSpPr>
          <p:nvPr/>
        </p:nvSpPr>
        <p:spPr bwMode="auto">
          <a:xfrm>
            <a:off x="4585196" y="1665414"/>
            <a:ext cx="459160" cy="563595"/>
          </a:xfrm>
          <a:custGeom>
            <a:avLst/>
            <a:gdLst>
              <a:gd name="T0" fmla="*/ 0 w 606"/>
              <a:gd name="T1" fmla="*/ 2147483647 h 758"/>
              <a:gd name="T2" fmla="*/ 2147483647 w 606"/>
              <a:gd name="T3" fmla="*/ 2147483647 h 758"/>
              <a:gd name="T4" fmla="*/ 2147483647 w 606"/>
              <a:gd name="T5" fmla="*/ 2147483647 h 758"/>
              <a:gd name="T6" fmla="*/ 2147483647 w 606"/>
              <a:gd name="T7" fmla="*/ 2147483647 h 758"/>
              <a:gd name="T8" fmla="*/ 2147483647 w 606"/>
              <a:gd name="T9" fmla="*/ 0 h 758"/>
              <a:gd name="T10" fmla="*/ 2147483647 w 606"/>
              <a:gd name="T11" fmla="*/ 2147483647 h 758"/>
              <a:gd name="T12" fmla="*/ 2147483647 w 606"/>
              <a:gd name="T13" fmla="*/ 2147483647 h 758"/>
              <a:gd name="T14" fmla="*/ 2147483647 w 606"/>
              <a:gd name="T15" fmla="*/ 2147483647 h 758"/>
              <a:gd name="T16" fmla="*/ 2147483647 w 606"/>
              <a:gd name="T17" fmla="*/ 2147483647 h 758"/>
              <a:gd name="T18" fmla="*/ 0 w 606"/>
              <a:gd name="T19" fmla="*/ 2147483647 h 75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606"/>
              <a:gd name="T31" fmla="*/ 0 h 758"/>
              <a:gd name="T32" fmla="*/ 606 w 606"/>
              <a:gd name="T33" fmla="*/ 758 h 75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606" h="758">
                <a:moveTo>
                  <a:pt x="0" y="621"/>
                </a:moveTo>
                <a:lnTo>
                  <a:pt x="50" y="431"/>
                </a:lnTo>
                <a:lnTo>
                  <a:pt x="86" y="257"/>
                </a:lnTo>
                <a:lnTo>
                  <a:pt x="153" y="242"/>
                </a:lnTo>
                <a:lnTo>
                  <a:pt x="196" y="0"/>
                </a:lnTo>
                <a:lnTo>
                  <a:pt x="595" y="69"/>
                </a:lnTo>
                <a:lnTo>
                  <a:pt x="606" y="217"/>
                </a:lnTo>
                <a:lnTo>
                  <a:pt x="606" y="758"/>
                </a:lnTo>
                <a:lnTo>
                  <a:pt x="29" y="732"/>
                </a:lnTo>
                <a:lnTo>
                  <a:pt x="0" y="621"/>
                </a:lnTo>
                <a:close/>
              </a:path>
            </a:pathLst>
          </a:custGeom>
          <a:solidFill>
            <a:srgbClr val="FF9900"/>
          </a:solidFill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63" name="Freeform 134"/>
          <p:cNvSpPr>
            <a:spLocks/>
          </p:cNvSpPr>
          <p:nvPr/>
        </p:nvSpPr>
        <p:spPr bwMode="auto">
          <a:xfrm>
            <a:off x="2701576" y="3432041"/>
            <a:ext cx="637977" cy="975511"/>
          </a:xfrm>
          <a:custGeom>
            <a:avLst/>
            <a:gdLst>
              <a:gd name="T0" fmla="*/ 0 w 841"/>
              <a:gd name="T1" fmla="*/ 2147483647 h 1311"/>
              <a:gd name="T2" fmla="*/ 2147483647 w 841"/>
              <a:gd name="T3" fmla="*/ 2147483647 h 1311"/>
              <a:gd name="T4" fmla="*/ 2147483647 w 841"/>
              <a:gd name="T5" fmla="*/ 2147483647 h 1311"/>
              <a:gd name="T6" fmla="*/ 2147483647 w 841"/>
              <a:gd name="T7" fmla="*/ 2147483647 h 1311"/>
              <a:gd name="T8" fmla="*/ 2147483647 w 841"/>
              <a:gd name="T9" fmla="*/ 2147483647 h 1311"/>
              <a:gd name="T10" fmla="*/ 2147483647 w 841"/>
              <a:gd name="T11" fmla="*/ 2147483647 h 1311"/>
              <a:gd name="T12" fmla="*/ 2147483647 w 841"/>
              <a:gd name="T13" fmla="*/ 2147483647 h 1311"/>
              <a:gd name="T14" fmla="*/ 2147483647 w 841"/>
              <a:gd name="T15" fmla="*/ 2147483647 h 1311"/>
              <a:gd name="T16" fmla="*/ 2147483647 w 841"/>
              <a:gd name="T17" fmla="*/ 2147483647 h 1311"/>
              <a:gd name="T18" fmla="*/ 2147483647 w 841"/>
              <a:gd name="T19" fmla="*/ 2147483647 h 1311"/>
              <a:gd name="T20" fmla="*/ 2147483647 w 841"/>
              <a:gd name="T21" fmla="*/ 2147483647 h 1311"/>
              <a:gd name="T22" fmla="*/ 2147483647 w 841"/>
              <a:gd name="T23" fmla="*/ 0 h 1311"/>
              <a:gd name="T24" fmla="*/ 2147483647 w 841"/>
              <a:gd name="T25" fmla="*/ 2147483647 h 1311"/>
              <a:gd name="T26" fmla="*/ 2147483647 w 841"/>
              <a:gd name="T27" fmla="*/ 2147483647 h 1311"/>
              <a:gd name="T28" fmla="*/ 2147483647 w 841"/>
              <a:gd name="T29" fmla="*/ 2147483647 h 1311"/>
              <a:gd name="T30" fmla="*/ 0 w 841"/>
              <a:gd name="T31" fmla="*/ 2147483647 h 131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841"/>
              <a:gd name="T49" fmla="*/ 0 h 1311"/>
              <a:gd name="T50" fmla="*/ 841 w 841"/>
              <a:gd name="T51" fmla="*/ 1311 h 131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841" h="1311">
                <a:moveTo>
                  <a:pt x="0" y="510"/>
                </a:moveTo>
                <a:lnTo>
                  <a:pt x="34" y="971"/>
                </a:lnTo>
                <a:lnTo>
                  <a:pt x="4" y="996"/>
                </a:lnTo>
                <a:lnTo>
                  <a:pt x="277" y="1311"/>
                </a:lnTo>
                <a:lnTo>
                  <a:pt x="273" y="1003"/>
                </a:lnTo>
                <a:lnTo>
                  <a:pt x="484" y="881"/>
                </a:lnTo>
                <a:lnTo>
                  <a:pt x="841" y="834"/>
                </a:lnTo>
                <a:lnTo>
                  <a:pt x="587" y="329"/>
                </a:lnTo>
                <a:lnTo>
                  <a:pt x="522" y="316"/>
                </a:lnTo>
                <a:lnTo>
                  <a:pt x="566" y="165"/>
                </a:lnTo>
                <a:lnTo>
                  <a:pt x="527" y="99"/>
                </a:lnTo>
                <a:lnTo>
                  <a:pt x="351" y="0"/>
                </a:lnTo>
                <a:lnTo>
                  <a:pt x="255" y="65"/>
                </a:lnTo>
                <a:lnTo>
                  <a:pt x="193" y="132"/>
                </a:lnTo>
                <a:lnTo>
                  <a:pt x="125" y="416"/>
                </a:lnTo>
                <a:lnTo>
                  <a:pt x="0" y="51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64" name="Freeform 135"/>
          <p:cNvSpPr>
            <a:spLocks/>
          </p:cNvSpPr>
          <p:nvPr/>
        </p:nvSpPr>
        <p:spPr bwMode="auto">
          <a:xfrm>
            <a:off x="3862358" y="5980862"/>
            <a:ext cx="727384" cy="612669"/>
          </a:xfrm>
          <a:custGeom>
            <a:avLst/>
            <a:gdLst>
              <a:gd name="T0" fmla="*/ 0 w 959"/>
              <a:gd name="T1" fmla="*/ 2147483647 h 825"/>
              <a:gd name="T2" fmla="*/ 2147483647 w 959"/>
              <a:gd name="T3" fmla="*/ 2147483647 h 825"/>
              <a:gd name="T4" fmla="*/ 2147483647 w 959"/>
              <a:gd name="T5" fmla="*/ 2147483647 h 825"/>
              <a:gd name="T6" fmla="*/ 2147483647 w 959"/>
              <a:gd name="T7" fmla="*/ 2147483647 h 825"/>
              <a:gd name="T8" fmla="*/ 2147483647 w 959"/>
              <a:gd name="T9" fmla="*/ 2147483647 h 825"/>
              <a:gd name="T10" fmla="*/ 2147483647 w 959"/>
              <a:gd name="T11" fmla="*/ 2147483647 h 825"/>
              <a:gd name="T12" fmla="*/ 2147483647 w 959"/>
              <a:gd name="T13" fmla="*/ 2147483647 h 825"/>
              <a:gd name="T14" fmla="*/ 2147483647 w 959"/>
              <a:gd name="T15" fmla="*/ 0 h 825"/>
              <a:gd name="T16" fmla="*/ 2147483647 w 959"/>
              <a:gd name="T17" fmla="*/ 2147483647 h 825"/>
              <a:gd name="T18" fmla="*/ 2147483647 w 959"/>
              <a:gd name="T19" fmla="*/ 2147483647 h 825"/>
              <a:gd name="T20" fmla="*/ 2147483647 w 959"/>
              <a:gd name="T21" fmla="*/ 2147483647 h 825"/>
              <a:gd name="T22" fmla="*/ 2147483647 w 959"/>
              <a:gd name="T23" fmla="*/ 2147483647 h 825"/>
              <a:gd name="T24" fmla="*/ 2147483647 w 959"/>
              <a:gd name="T25" fmla="*/ 2147483647 h 825"/>
              <a:gd name="T26" fmla="*/ 2147483647 w 959"/>
              <a:gd name="T27" fmla="*/ 2147483647 h 825"/>
              <a:gd name="T28" fmla="*/ 2147483647 w 959"/>
              <a:gd name="T29" fmla="*/ 2147483647 h 825"/>
              <a:gd name="T30" fmla="*/ 2147483647 w 959"/>
              <a:gd name="T31" fmla="*/ 2147483647 h 825"/>
              <a:gd name="T32" fmla="*/ 0 w 959"/>
              <a:gd name="T33" fmla="*/ 2147483647 h 82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59"/>
              <a:gd name="T52" fmla="*/ 0 h 825"/>
              <a:gd name="T53" fmla="*/ 959 w 959"/>
              <a:gd name="T54" fmla="*/ 825 h 82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59" h="825">
                <a:moveTo>
                  <a:pt x="0" y="593"/>
                </a:moveTo>
                <a:lnTo>
                  <a:pt x="98" y="407"/>
                </a:lnTo>
                <a:lnTo>
                  <a:pt x="184" y="420"/>
                </a:lnTo>
                <a:lnTo>
                  <a:pt x="131" y="306"/>
                </a:lnTo>
                <a:lnTo>
                  <a:pt x="249" y="165"/>
                </a:lnTo>
                <a:lnTo>
                  <a:pt x="281" y="176"/>
                </a:lnTo>
                <a:lnTo>
                  <a:pt x="334" y="1"/>
                </a:lnTo>
                <a:lnTo>
                  <a:pt x="506" y="0"/>
                </a:lnTo>
                <a:lnTo>
                  <a:pt x="959" y="397"/>
                </a:lnTo>
                <a:lnTo>
                  <a:pt x="871" y="475"/>
                </a:lnTo>
                <a:lnTo>
                  <a:pt x="956" y="570"/>
                </a:lnTo>
                <a:lnTo>
                  <a:pt x="754" y="705"/>
                </a:lnTo>
                <a:lnTo>
                  <a:pt x="719" y="667"/>
                </a:lnTo>
                <a:lnTo>
                  <a:pt x="658" y="690"/>
                </a:lnTo>
                <a:lnTo>
                  <a:pt x="233" y="825"/>
                </a:lnTo>
                <a:lnTo>
                  <a:pt x="159" y="795"/>
                </a:lnTo>
                <a:lnTo>
                  <a:pt x="0" y="593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65" name="Freeform 136"/>
          <p:cNvSpPr>
            <a:spLocks/>
          </p:cNvSpPr>
          <p:nvPr/>
        </p:nvSpPr>
        <p:spPr bwMode="auto">
          <a:xfrm>
            <a:off x="6730978" y="2356895"/>
            <a:ext cx="860737" cy="712302"/>
          </a:xfrm>
          <a:custGeom>
            <a:avLst/>
            <a:gdLst>
              <a:gd name="T0" fmla="*/ 0 w 1136"/>
              <a:gd name="T1" fmla="*/ 2147483647 h 956"/>
              <a:gd name="T2" fmla="*/ 2147483647 w 1136"/>
              <a:gd name="T3" fmla="*/ 2147483647 h 956"/>
              <a:gd name="T4" fmla="*/ 2147483647 w 1136"/>
              <a:gd name="T5" fmla="*/ 2147483647 h 956"/>
              <a:gd name="T6" fmla="*/ 2147483647 w 1136"/>
              <a:gd name="T7" fmla="*/ 2147483647 h 956"/>
              <a:gd name="T8" fmla="*/ 2147483647 w 1136"/>
              <a:gd name="T9" fmla="*/ 2147483647 h 956"/>
              <a:gd name="T10" fmla="*/ 2147483647 w 1136"/>
              <a:gd name="T11" fmla="*/ 2147483647 h 956"/>
              <a:gd name="T12" fmla="*/ 2147483647 w 1136"/>
              <a:gd name="T13" fmla="*/ 2147483647 h 956"/>
              <a:gd name="T14" fmla="*/ 2147483647 w 1136"/>
              <a:gd name="T15" fmla="*/ 2147483647 h 956"/>
              <a:gd name="T16" fmla="*/ 2147483647 w 1136"/>
              <a:gd name="T17" fmla="*/ 2147483647 h 956"/>
              <a:gd name="T18" fmla="*/ 2147483647 w 1136"/>
              <a:gd name="T19" fmla="*/ 2147483647 h 956"/>
              <a:gd name="T20" fmla="*/ 2147483647 w 1136"/>
              <a:gd name="T21" fmla="*/ 2147483647 h 956"/>
              <a:gd name="T22" fmla="*/ 2147483647 w 1136"/>
              <a:gd name="T23" fmla="*/ 0 h 956"/>
              <a:gd name="T24" fmla="*/ 2147483647 w 1136"/>
              <a:gd name="T25" fmla="*/ 2147483647 h 956"/>
              <a:gd name="T26" fmla="*/ 2147483647 w 1136"/>
              <a:gd name="T27" fmla="*/ 2147483647 h 956"/>
              <a:gd name="T28" fmla="*/ 2147483647 w 1136"/>
              <a:gd name="T29" fmla="*/ 2147483647 h 956"/>
              <a:gd name="T30" fmla="*/ 2147483647 w 1136"/>
              <a:gd name="T31" fmla="*/ 2147483647 h 956"/>
              <a:gd name="T32" fmla="*/ 2147483647 w 1136"/>
              <a:gd name="T33" fmla="*/ 2147483647 h 956"/>
              <a:gd name="T34" fmla="*/ 2147483647 w 1136"/>
              <a:gd name="T35" fmla="*/ 2147483647 h 956"/>
              <a:gd name="T36" fmla="*/ 2147483647 w 1136"/>
              <a:gd name="T37" fmla="*/ 2147483647 h 956"/>
              <a:gd name="T38" fmla="*/ 2147483647 w 1136"/>
              <a:gd name="T39" fmla="*/ 2147483647 h 956"/>
              <a:gd name="T40" fmla="*/ 2147483647 w 1136"/>
              <a:gd name="T41" fmla="*/ 2147483647 h 956"/>
              <a:gd name="T42" fmla="*/ 2147483647 w 1136"/>
              <a:gd name="T43" fmla="*/ 2147483647 h 956"/>
              <a:gd name="T44" fmla="*/ 2147483647 w 1136"/>
              <a:gd name="T45" fmla="*/ 2147483647 h 956"/>
              <a:gd name="T46" fmla="*/ 2147483647 w 1136"/>
              <a:gd name="T47" fmla="*/ 2147483647 h 956"/>
              <a:gd name="T48" fmla="*/ 2147483647 w 1136"/>
              <a:gd name="T49" fmla="*/ 2147483647 h 956"/>
              <a:gd name="T50" fmla="*/ 0 w 1136"/>
              <a:gd name="T51" fmla="*/ 2147483647 h 95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136"/>
              <a:gd name="T79" fmla="*/ 0 h 956"/>
              <a:gd name="T80" fmla="*/ 1136 w 1136"/>
              <a:gd name="T81" fmla="*/ 956 h 95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136" h="956">
                <a:moveTo>
                  <a:pt x="0" y="747"/>
                </a:moveTo>
                <a:lnTo>
                  <a:pt x="58" y="664"/>
                </a:lnTo>
                <a:lnTo>
                  <a:pt x="254" y="528"/>
                </a:lnTo>
                <a:lnTo>
                  <a:pt x="344" y="403"/>
                </a:lnTo>
                <a:lnTo>
                  <a:pt x="385" y="391"/>
                </a:lnTo>
                <a:lnTo>
                  <a:pt x="538" y="468"/>
                </a:lnTo>
                <a:lnTo>
                  <a:pt x="585" y="455"/>
                </a:lnTo>
                <a:lnTo>
                  <a:pt x="744" y="231"/>
                </a:lnTo>
                <a:lnTo>
                  <a:pt x="784" y="193"/>
                </a:lnTo>
                <a:lnTo>
                  <a:pt x="827" y="178"/>
                </a:lnTo>
                <a:lnTo>
                  <a:pt x="854" y="54"/>
                </a:lnTo>
                <a:lnTo>
                  <a:pt x="925" y="0"/>
                </a:lnTo>
                <a:lnTo>
                  <a:pt x="953" y="13"/>
                </a:lnTo>
                <a:lnTo>
                  <a:pt x="956" y="53"/>
                </a:lnTo>
                <a:lnTo>
                  <a:pt x="939" y="108"/>
                </a:lnTo>
                <a:lnTo>
                  <a:pt x="969" y="149"/>
                </a:lnTo>
                <a:lnTo>
                  <a:pt x="1038" y="201"/>
                </a:lnTo>
                <a:lnTo>
                  <a:pt x="1136" y="226"/>
                </a:lnTo>
                <a:lnTo>
                  <a:pt x="913" y="459"/>
                </a:lnTo>
                <a:lnTo>
                  <a:pt x="874" y="597"/>
                </a:lnTo>
                <a:lnTo>
                  <a:pt x="774" y="721"/>
                </a:lnTo>
                <a:lnTo>
                  <a:pt x="638" y="817"/>
                </a:lnTo>
                <a:lnTo>
                  <a:pt x="622" y="913"/>
                </a:lnTo>
                <a:lnTo>
                  <a:pt x="551" y="956"/>
                </a:lnTo>
                <a:lnTo>
                  <a:pt x="247" y="781"/>
                </a:lnTo>
                <a:lnTo>
                  <a:pt x="0" y="747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66" name="Freeform 137"/>
          <p:cNvSpPr>
            <a:spLocks/>
          </p:cNvSpPr>
          <p:nvPr/>
        </p:nvSpPr>
        <p:spPr bwMode="auto">
          <a:xfrm>
            <a:off x="2400015" y="5289379"/>
            <a:ext cx="842553" cy="811935"/>
          </a:xfrm>
          <a:custGeom>
            <a:avLst/>
            <a:gdLst>
              <a:gd name="T0" fmla="*/ 0 w 1111"/>
              <a:gd name="T1" fmla="*/ 2147483647 h 1091"/>
              <a:gd name="T2" fmla="*/ 2147483647 w 1111"/>
              <a:gd name="T3" fmla="*/ 2147483647 h 1091"/>
              <a:gd name="T4" fmla="*/ 2147483647 w 1111"/>
              <a:gd name="T5" fmla="*/ 0 h 1091"/>
              <a:gd name="T6" fmla="*/ 2147483647 w 1111"/>
              <a:gd name="T7" fmla="*/ 2147483647 h 1091"/>
              <a:gd name="T8" fmla="*/ 2147483647 w 1111"/>
              <a:gd name="T9" fmla="*/ 2147483647 h 1091"/>
              <a:gd name="T10" fmla="*/ 2147483647 w 1111"/>
              <a:gd name="T11" fmla="*/ 2147483647 h 1091"/>
              <a:gd name="T12" fmla="*/ 2147483647 w 1111"/>
              <a:gd name="T13" fmla="*/ 2147483647 h 1091"/>
              <a:gd name="T14" fmla="*/ 2147483647 w 1111"/>
              <a:gd name="T15" fmla="*/ 2147483647 h 1091"/>
              <a:gd name="T16" fmla="*/ 2147483647 w 1111"/>
              <a:gd name="T17" fmla="*/ 2147483647 h 1091"/>
              <a:gd name="T18" fmla="*/ 2147483647 w 1111"/>
              <a:gd name="T19" fmla="*/ 2147483647 h 1091"/>
              <a:gd name="T20" fmla="*/ 2147483647 w 1111"/>
              <a:gd name="T21" fmla="*/ 2147483647 h 1091"/>
              <a:gd name="T22" fmla="*/ 2147483647 w 1111"/>
              <a:gd name="T23" fmla="*/ 2147483647 h 1091"/>
              <a:gd name="T24" fmla="*/ 2147483647 w 1111"/>
              <a:gd name="T25" fmla="*/ 2147483647 h 1091"/>
              <a:gd name="T26" fmla="*/ 2147483647 w 1111"/>
              <a:gd name="T27" fmla="*/ 2147483647 h 1091"/>
              <a:gd name="T28" fmla="*/ 2147483647 w 1111"/>
              <a:gd name="T29" fmla="*/ 2147483647 h 1091"/>
              <a:gd name="T30" fmla="*/ 2147483647 w 1111"/>
              <a:gd name="T31" fmla="*/ 2147483647 h 1091"/>
              <a:gd name="T32" fmla="*/ 2147483647 w 1111"/>
              <a:gd name="T33" fmla="*/ 2147483647 h 1091"/>
              <a:gd name="T34" fmla="*/ 2147483647 w 1111"/>
              <a:gd name="T35" fmla="*/ 2147483647 h 1091"/>
              <a:gd name="T36" fmla="*/ 2147483647 w 1111"/>
              <a:gd name="T37" fmla="*/ 2147483647 h 1091"/>
              <a:gd name="T38" fmla="*/ 2147483647 w 1111"/>
              <a:gd name="T39" fmla="*/ 2147483647 h 1091"/>
              <a:gd name="T40" fmla="*/ 2147483647 w 1111"/>
              <a:gd name="T41" fmla="*/ 2147483647 h 1091"/>
              <a:gd name="T42" fmla="*/ 2147483647 w 1111"/>
              <a:gd name="T43" fmla="*/ 2147483647 h 1091"/>
              <a:gd name="T44" fmla="*/ 2147483647 w 1111"/>
              <a:gd name="T45" fmla="*/ 2147483647 h 1091"/>
              <a:gd name="T46" fmla="*/ 2147483647 w 1111"/>
              <a:gd name="T47" fmla="*/ 2147483647 h 1091"/>
              <a:gd name="T48" fmla="*/ 2147483647 w 1111"/>
              <a:gd name="T49" fmla="*/ 2147483647 h 1091"/>
              <a:gd name="T50" fmla="*/ 0 w 1111"/>
              <a:gd name="T51" fmla="*/ 2147483647 h 1091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111"/>
              <a:gd name="T79" fmla="*/ 0 h 1091"/>
              <a:gd name="T80" fmla="*/ 1111 w 1111"/>
              <a:gd name="T81" fmla="*/ 1091 h 1091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111" h="1091">
                <a:moveTo>
                  <a:pt x="0" y="277"/>
                </a:moveTo>
                <a:lnTo>
                  <a:pt x="213" y="62"/>
                </a:lnTo>
                <a:lnTo>
                  <a:pt x="415" y="0"/>
                </a:lnTo>
                <a:lnTo>
                  <a:pt x="468" y="165"/>
                </a:lnTo>
                <a:lnTo>
                  <a:pt x="537" y="192"/>
                </a:lnTo>
                <a:lnTo>
                  <a:pt x="537" y="287"/>
                </a:lnTo>
                <a:lnTo>
                  <a:pt x="495" y="314"/>
                </a:lnTo>
                <a:lnTo>
                  <a:pt x="575" y="462"/>
                </a:lnTo>
                <a:lnTo>
                  <a:pt x="544" y="545"/>
                </a:lnTo>
                <a:lnTo>
                  <a:pt x="597" y="557"/>
                </a:lnTo>
                <a:lnTo>
                  <a:pt x="595" y="624"/>
                </a:lnTo>
                <a:lnTo>
                  <a:pt x="681" y="669"/>
                </a:lnTo>
                <a:lnTo>
                  <a:pt x="769" y="793"/>
                </a:lnTo>
                <a:lnTo>
                  <a:pt x="791" y="738"/>
                </a:lnTo>
                <a:lnTo>
                  <a:pt x="887" y="711"/>
                </a:lnTo>
                <a:lnTo>
                  <a:pt x="1111" y="770"/>
                </a:lnTo>
                <a:lnTo>
                  <a:pt x="1111" y="864"/>
                </a:lnTo>
                <a:lnTo>
                  <a:pt x="1022" y="1012"/>
                </a:lnTo>
                <a:lnTo>
                  <a:pt x="863" y="1091"/>
                </a:lnTo>
                <a:lnTo>
                  <a:pt x="812" y="1023"/>
                </a:lnTo>
                <a:lnTo>
                  <a:pt x="525" y="993"/>
                </a:lnTo>
                <a:lnTo>
                  <a:pt x="434" y="770"/>
                </a:lnTo>
                <a:lnTo>
                  <a:pt x="357" y="811"/>
                </a:lnTo>
                <a:lnTo>
                  <a:pt x="214" y="659"/>
                </a:lnTo>
                <a:lnTo>
                  <a:pt x="183" y="523"/>
                </a:lnTo>
                <a:lnTo>
                  <a:pt x="0" y="277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67" name="Freeform 138"/>
          <p:cNvSpPr>
            <a:spLocks/>
          </p:cNvSpPr>
          <p:nvPr/>
        </p:nvSpPr>
        <p:spPr bwMode="auto">
          <a:xfrm>
            <a:off x="5191349" y="2217111"/>
            <a:ext cx="883468" cy="513036"/>
          </a:xfrm>
          <a:custGeom>
            <a:avLst/>
            <a:gdLst>
              <a:gd name="T0" fmla="*/ 0 w 1165"/>
              <a:gd name="T1" fmla="*/ 2147483647 h 691"/>
              <a:gd name="T2" fmla="*/ 2147483647 w 1165"/>
              <a:gd name="T3" fmla="*/ 2147483647 h 691"/>
              <a:gd name="T4" fmla="*/ 2147483647 w 1165"/>
              <a:gd name="T5" fmla="*/ 2147483647 h 691"/>
              <a:gd name="T6" fmla="*/ 2147483647 w 1165"/>
              <a:gd name="T7" fmla="*/ 2147483647 h 691"/>
              <a:gd name="T8" fmla="*/ 2147483647 w 1165"/>
              <a:gd name="T9" fmla="*/ 2147483647 h 691"/>
              <a:gd name="T10" fmla="*/ 2147483647 w 1165"/>
              <a:gd name="T11" fmla="*/ 2147483647 h 691"/>
              <a:gd name="T12" fmla="*/ 2147483647 w 1165"/>
              <a:gd name="T13" fmla="*/ 2147483647 h 691"/>
              <a:gd name="T14" fmla="*/ 2147483647 w 1165"/>
              <a:gd name="T15" fmla="*/ 2147483647 h 691"/>
              <a:gd name="T16" fmla="*/ 2147483647 w 1165"/>
              <a:gd name="T17" fmla="*/ 2147483647 h 691"/>
              <a:gd name="T18" fmla="*/ 2147483647 w 1165"/>
              <a:gd name="T19" fmla="*/ 2147483647 h 691"/>
              <a:gd name="T20" fmla="*/ 2147483647 w 1165"/>
              <a:gd name="T21" fmla="*/ 2147483647 h 691"/>
              <a:gd name="T22" fmla="*/ 2147483647 w 1165"/>
              <a:gd name="T23" fmla="*/ 2147483647 h 691"/>
              <a:gd name="T24" fmla="*/ 2147483647 w 1165"/>
              <a:gd name="T25" fmla="*/ 2147483647 h 691"/>
              <a:gd name="T26" fmla="*/ 2147483647 w 1165"/>
              <a:gd name="T27" fmla="*/ 0 h 691"/>
              <a:gd name="T28" fmla="*/ 0 w 1165"/>
              <a:gd name="T29" fmla="*/ 2147483647 h 691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165"/>
              <a:gd name="T46" fmla="*/ 0 h 691"/>
              <a:gd name="T47" fmla="*/ 1165 w 1165"/>
              <a:gd name="T48" fmla="*/ 691 h 691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165" h="691">
                <a:moveTo>
                  <a:pt x="0" y="15"/>
                </a:moveTo>
                <a:lnTo>
                  <a:pt x="45" y="207"/>
                </a:lnTo>
                <a:lnTo>
                  <a:pt x="106" y="257"/>
                </a:lnTo>
                <a:lnTo>
                  <a:pt x="485" y="290"/>
                </a:lnTo>
                <a:lnTo>
                  <a:pt x="518" y="355"/>
                </a:lnTo>
                <a:lnTo>
                  <a:pt x="654" y="462"/>
                </a:lnTo>
                <a:lnTo>
                  <a:pt x="653" y="515"/>
                </a:lnTo>
                <a:lnTo>
                  <a:pt x="717" y="530"/>
                </a:lnTo>
                <a:lnTo>
                  <a:pt x="831" y="665"/>
                </a:lnTo>
                <a:lnTo>
                  <a:pt x="920" y="691"/>
                </a:lnTo>
                <a:lnTo>
                  <a:pt x="963" y="514"/>
                </a:lnTo>
                <a:lnTo>
                  <a:pt x="1106" y="280"/>
                </a:lnTo>
                <a:lnTo>
                  <a:pt x="1165" y="2"/>
                </a:lnTo>
                <a:lnTo>
                  <a:pt x="938" y="0"/>
                </a:lnTo>
                <a:lnTo>
                  <a:pt x="0" y="15"/>
                </a:lnTo>
                <a:close/>
              </a:path>
            </a:pathLst>
          </a:custGeom>
          <a:solidFill>
            <a:srgbClr val="FF9900"/>
          </a:solidFill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68" name="Freeform 139"/>
          <p:cNvSpPr>
            <a:spLocks/>
          </p:cNvSpPr>
          <p:nvPr/>
        </p:nvSpPr>
        <p:spPr bwMode="auto">
          <a:xfrm>
            <a:off x="4589742" y="5732522"/>
            <a:ext cx="892561" cy="623079"/>
          </a:xfrm>
          <a:custGeom>
            <a:avLst/>
            <a:gdLst>
              <a:gd name="T0" fmla="*/ 0 w 1179"/>
              <a:gd name="T1" fmla="*/ 2147483647 h 836"/>
              <a:gd name="T2" fmla="*/ 2147483647 w 1179"/>
              <a:gd name="T3" fmla="*/ 2147483647 h 836"/>
              <a:gd name="T4" fmla="*/ 2147483647 w 1179"/>
              <a:gd name="T5" fmla="*/ 2147483647 h 836"/>
              <a:gd name="T6" fmla="*/ 2147483647 w 1179"/>
              <a:gd name="T7" fmla="*/ 2147483647 h 836"/>
              <a:gd name="T8" fmla="*/ 2147483647 w 1179"/>
              <a:gd name="T9" fmla="*/ 2147483647 h 836"/>
              <a:gd name="T10" fmla="*/ 2147483647 w 1179"/>
              <a:gd name="T11" fmla="*/ 2147483647 h 836"/>
              <a:gd name="T12" fmla="*/ 2147483647 w 1179"/>
              <a:gd name="T13" fmla="*/ 2147483647 h 836"/>
              <a:gd name="T14" fmla="*/ 2147483647 w 1179"/>
              <a:gd name="T15" fmla="*/ 2147483647 h 836"/>
              <a:gd name="T16" fmla="*/ 2147483647 w 1179"/>
              <a:gd name="T17" fmla="*/ 2147483647 h 836"/>
              <a:gd name="T18" fmla="*/ 2147483647 w 1179"/>
              <a:gd name="T19" fmla="*/ 2147483647 h 836"/>
              <a:gd name="T20" fmla="*/ 2147483647 w 1179"/>
              <a:gd name="T21" fmla="*/ 2147483647 h 836"/>
              <a:gd name="T22" fmla="*/ 2147483647 w 1179"/>
              <a:gd name="T23" fmla="*/ 2147483647 h 836"/>
              <a:gd name="T24" fmla="*/ 2147483647 w 1179"/>
              <a:gd name="T25" fmla="*/ 2147483647 h 836"/>
              <a:gd name="T26" fmla="*/ 2147483647 w 1179"/>
              <a:gd name="T27" fmla="*/ 2147483647 h 836"/>
              <a:gd name="T28" fmla="*/ 2147483647 w 1179"/>
              <a:gd name="T29" fmla="*/ 2147483647 h 836"/>
              <a:gd name="T30" fmla="*/ 2147483647 w 1179"/>
              <a:gd name="T31" fmla="*/ 0 h 836"/>
              <a:gd name="T32" fmla="*/ 0 w 1179"/>
              <a:gd name="T33" fmla="*/ 2147483647 h 8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179"/>
              <a:gd name="T52" fmla="*/ 0 h 836"/>
              <a:gd name="T53" fmla="*/ 1179 w 1179"/>
              <a:gd name="T54" fmla="*/ 836 h 8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179" h="836">
                <a:moveTo>
                  <a:pt x="0" y="730"/>
                </a:moveTo>
                <a:lnTo>
                  <a:pt x="84" y="758"/>
                </a:lnTo>
                <a:lnTo>
                  <a:pt x="136" y="836"/>
                </a:lnTo>
                <a:lnTo>
                  <a:pt x="596" y="605"/>
                </a:lnTo>
                <a:lnTo>
                  <a:pt x="733" y="715"/>
                </a:lnTo>
                <a:lnTo>
                  <a:pt x="1025" y="473"/>
                </a:lnTo>
                <a:lnTo>
                  <a:pt x="936" y="444"/>
                </a:lnTo>
                <a:lnTo>
                  <a:pt x="951" y="391"/>
                </a:lnTo>
                <a:lnTo>
                  <a:pt x="1179" y="283"/>
                </a:lnTo>
                <a:lnTo>
                  <a:pt x="1049" y="212"/>
                </a:lnTo>
                <a:lnTo>
                  <a:pt x="1016" y="105"/>
                </a:lnTo>
                <a:lnTo>
                  <a:pt x="941" y="49"/>
                </a:lnTo>
                <a:lnTo>
                  <a:pt x="869" y="105"/>
                </a:lnTo>
                <a:lnTo>
                  <a:pt x="850" y="38"/>
                </a:lnTo>
                <a:lnTo>
                  <a:pt x="723" y="120"/>
                </a:lnTo>
                <a:lnTo>
                  <a:pt x="330" y="0"/>
                </a:lnTo>
                <a:lnTo>
                  <a:pt x="0" y="73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69" name="Freeform 140"/>
          <p:cNvSpPr>
            <a:spLocks/>
          </p:cNvSpPr>
          <p:nvPr/>
        </p:nvSpPr>
        <p:spPr bwMode="auto">
          <a:xfrm>
            <a:off x="7806900" y="2258749"/>
            <a:ext cx="610699" cy="507088"/>
          </a:xfrm>
          <a:custGeom>
            <a:avLst/>
            <a:gdLst>
              <a:gd name="T0" fmla="*/ 0 w 805"/>
              <a:gd name="T1" fmla="*/ 2147483647 h 682"/>
              <a:gd name="T2" fmla="*/ 2147483647 w 805"/>
              <a:gd name="T3" fmla="*/ 2147483647 h 682"/>
              <a:gd name="T4" fmla="*/ 2147483647 w 805"/>
              <a:gd name="T5" fmla="*/ 2147483647 h 682"/>
              <a:gd name="T6" fmla="*/ 2147483647 w 805"/>
              <a:gd name="T7" fmla="*/ 2147483647 h 682"/>
              <a:gd name="T8" fmla="*/ 2147483647 w 805"/>
              <a:gd name="T9" fmla="*/ 2147483647 h 682"/>
              <a:gd name="T10" fmla="*/ 2147483647 w 805"/>
              <a:gd name="T11" fmla="*/ 2147483647 h 682"/>
              <a:gd name="T12" fmla="*/ 2147483647 w 805"/>
              <a:gd name="T13" fmla="*/ 2147483647 h 682"/>
              <a:gd name="T14" fmla="*/ 2147483647 w 805"/>
              <a:gd name="T15" fmla="*/ 2147483647 h 682"/>
              <a:gd name="T16" fmla="*/ 2147483647 w 805"/>
              <a:gd name="T17" fmla="*/ 0 h 682"/>
              <a:gd name="T18" fmla="*/ 2147483647 w 805"/>
              <a:gd name="T19" fmla="*/ 2147483647 h 682"/>
              <a:gd name="T20" fmla="*/ 2147483647 w 805"/>
              <a:gd name="T21" fmla="*/ 2147483647 h 682"/>
              <a:gd name="T22" fmla="*/ 2147483647 w 805"/>
              <a:gd name="T23" fmla="*/ 2147483647 h 682"/>
              <a:gd name="T24" fmla="*/ 2147483647 w 805"/>
              <a:gd name="T25" fmla="*/ 2147483647 h 682"/>
              <a:gd name="T26" fmla="*/ 2147483647 w 805"/>
              <a:gd name="T27" fmla="*/ 2147483647 h 682"/>
              <a:gd name="T28" fmla="*/ 2147483647 w 805"/>
              <a:gd name="T29" fmla="*/ 2147483647 h 682"/>
              <a:gd name="T30" fmla="*/ 0 w 805"/>
              <a:gd name="T31" fmla="*/ 2147483647 h 68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805"/>
              <a:gd name="T49" fmla="*/ 0 h 682"/>
              <a:gd name="T50" fmla="*/ 805 w 805"/>
              <a:gd name="T51" fmla="*/ 682 h 68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805" h="682">
                <a:moveTo>
                  <a:pt x="0" y="395"/>
                </a:moveTo>
                <a:lnTo>
                  <a:pt x="52" y="284"/>
                </a:lnTo>
                <a:lnTo>
                  <a:pt x="102" y="243"/>
                </a:lnTo>
                <a:lnTo>
                  <a:pt x="92" y="146"/>
                </a:lnTo>
                <a:lnTo>
                  <a:pt x="167" y="171"/>
                </a:lnTo>
                <a:lnTo>
                  <a:pt x="244" y="117"/>
                </a:lnTo>
                <a:lnTo>
                  <a:pt x="378" y="142"/>
                </a:lnTo>
                <a:lnTo>
                  <a:pt x="470" y="32"/>
                </a:lnTo>
                <a:lnTo>
                  <a:pt x="528" y="0"/>
                </a:lnTo>
                <a:lnTo>
                  <a:pt x="622" y="12"/>
                </a:lnTo>
                <a:lnTo>
                  <a:pt x="805" y="142"/>
                </a:lnTo>
                <a:lnTo>
                  <a:pt x="720" y="213"/>
                </a:lnTo>
                <a:lnTo>
                  <a:pt x="628" y="231"/>
                </a:lnTo>
                <a:lnTo>
                  <a:pt x="463" y="682"/>
                </a:lnTo>
                <a:lnTo>
                  <a:pt x="264" y="535"/>
                </a:lnTo>
                <a:lnTo>
                  <a:pt x="0" y="395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70" name="Freeform 141"/>
          <p:cNvSpPr>
            <a:spLocks/>
          </p:cNvSpPr>
          <p:nvPr/>
        </p:nvSpPr>
        <p:spPr bwMode="auto">
          <a:xfrm>
            <a:off x="4733703" y="1394769"/>
            <a:ext cx="309138" cy="321205"/>
          </a:xfrm>
          <a:custGeom>
            <a:avLst/>
            <a:gdLst>
              <a:gd name="T0" fmla="*/ 0 w 408"/>
              <a:gd name="T1" fmla="*/ 2147483647 h 434"/>
              <a:gd name="T2" fmla="*/ 2147483647 w 408"/>
              <a:gd name="T3" fmla="*/ 2147483647 h 434"/>
              <a:gd name="T4" fmla="*/ 2147483647 w 408"/>
              <a:gd name="T5" fmla="*/ 0 h 434"/>
              <a:gd name="T6" fmla="*/ 2147483647 w 408"/>
              <a:gd name="T7" fmla="*/ 2147483647 h 434"/>
              <a:gd name="T8" fmla="*/ 2147483647 w 408"/>
              <a:gd name="T9" fmla="*/ 2147483647 h 434"/>
              <a:gd name="T10" fmla="*/ 0 w 408"/>
              <a:gd name="T11" fmla="*/ 2147483647 h 43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08"/>
              <a:gd name="T19" fmla="*/ 0 h 434"/>
              <a:gd name="T20" fmla="*/ 408 w 408"/>
              <a:gd name="T21" fmla="*/ 434 h 43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08" h="434">
                <a:moveTo>
                  <a:pt x="0" y="365"/>
                </a:moveTo>
                <a:lnTo>
                  <a:pt x="70" y="83"/>
                </a:lnTo>
                <a:lnTo>
                  <a:pt x="103" y="0"/>
                </a:lnTo>
                <a:lnTo>
                  <a:pt x="408" y="80"/>
                </a:lnTo>
                <a:lnTo>
                  <a:pt x="399" y="434"/>
                </a:lnTo>
                <a:lnTo>
                  <a:pt x="0" y="365"/>
                </a:lnTo>
                <a:close/>
              </a:path>
            </a:pathLst>
          </a:custGeom>
          <a:solidFill>
            <a:srgbClr val="FF9900"/>
          </a:solidFill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72" name="Freeform 143"/>
          <p:cNvSpPr>
            <a:spLocks/>
          </p:cNvSpPr>
          <p:nvPr/>
        </p:nvSpPr>
        <p:spPr bwMode="auto">
          <a:xfrm>
            <a:off x="3885090" y="2679588"/>
            <a:ext cx="471283" cy="300386"/>
          </a:xfrm>
          <a:custGeom>
            <a:avLst/>
            <a:gdLst>
              <a:gd name="T0" fmla="*/ 0 w 622"/>
              <a:gd name="T1" fmla="*/ 2147483647 h 404"/>
              <a:gd name="T2" fmla="*/ 2147483647 w 622"/>
              <a:gd name="T3" fmla="*/ 2147483647 h 404"/>
              <a:gd name="T4" fmla="*/ 2147483647 w 622"/>
              <a:gd name="T5" fmla="*/ 2147483647 h 404"/>
              <a:gd name="T6" fmla="*/ 2147483647 w 622"/>
              <a:gd name="T7" fmla="*/ 2147483647 h 404"/>
              <a:gd name="T8" fmla="*/ 2147483647 w 622"/>
              <a:gd name="T9" fmla="*/ 2147483647 h 404"/>
              <a:gd name="T10" fmla="*/ 2147483647 w 622"/>
              <a:gd name="T11" fmla="*/ 0 h 404"/>
              <a:gd name="T12" fmla="*/ 2147483647 w 622"/>
              <a:gd name="T13" fmla="*/ 2147483647 h 404"/>
              <a:gd name="T14" fmla="*/ 0 w 622"/>
              <a:gd name="T15" fmla="*/ 2147483647 h 40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22"/>
              <a:gd name="T25" fmla="*/ 0 h 404"/>
              <a:gd name="T26" fmla="*/ 622 w 622"/>
              <a:gd name="T27" fmla="*/ 404 h 40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22" h="404">
                <a:moveTo>
                  <a:pt x="0" y="239"/>
                </a:moveTo>
                <a:lnTo>
                  <a:pt x="58" y="376"/>
                </a:lnTo>
                <a:lnTo>
                  <a:pt x="241" y="404"/>
                </a:lnTo>
                <a:lnTo>
                  <a:pt x="622" y="274"/>
                </a:lnTo>
                <a:lnTo>
                  <a:pt x="602" y="17"/>
                </a:lnTo>
                <a:lnTo>
                  <a:pt x="418" y="0"/>
                </a:lnTo>
                <a:lnTo>
                  <a:pt x="238" y="150"/>
                </a:lnTo>
                <a:lnTo>
                  <a:pt x="0" y="239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74" name="Freeform 145"/>
          <p:cNvSpPr>
            <a:spLocks/>
          </p:cNvSpPr>
          <p:nvPr/>
        </p:nvSpPr>
        <p:spPr bwMode="auto">
          <a:xfrm>
            <a:off x="5888425" y="2218600"/>
            <a:ext cx="562206" cy="910081"/>
          </a:xfrm>
          <a:custGeom>
            <a:avLst/>
            <a:gdLst>
              <a:gd name="T0" fmla="*/ 0 w 741"/>
              <a:gd name="T1" fmla="*/ 2147483647 h 1223"/>
              <a:gd name="T2" fmla="*/ 2147483647 w 741"/>
              <a:gd name="T3" fmla="*/ 2147483647 h 1223"/>
              <a:gd name="T4" fmla="*/ 2147483647 w 741"/>
              <a:gd name="T5" fmla="*/ 2147483647 h 1223"/>
              <a:gd name="T6" fmla="*/ 2147483647 w 741"/>
              <a:gd name="T7" fmla="*/ 0 h 1223"/>
              <a:gd name="T8" fmla="*/ 2147483647 w 741"/>
              <a:gd name="T9" fmla="*/ 2147483647 h 1223"/>
              <a:gd name="T10" fmla="*/ 2147483647 w 741"/>
              <a:gd name="T11" fmla="*/ 2147483647 h 1223"/>
              <a:gd name="T12" fmla="*/ 2147483647 w 741"/>
              <a:gd name="T13" fmla="*/ 2147483647 h 1223"/>
              <a:gd name="T14" fmla="*/ 2147483647 w 741"/>
              <a:gd name="T15" fmla="*/ 2147483647 h 1223"/>
              <a:gd name="T16" fmla="*/ 2147483647 w 741"/>
              <a:gd name="T17" fmla="*/ 2147483647 h 1223"/>
              <a:gd name="T18" fmla="*/ 0 w 741"/>
              <a:gd name="T19" fmla="*/ 2147483647 h 122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741"/>
              <a:gd name="T31" fmla="*/ 0 h 1223"/>
              <a:gd name="T32" fmla="*/ 741 w 741"/>
              <a:gd name="T33" fmla="*/ 1223 h 122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741" h="1223">
                <a:moveTo>
                  <a:pt x="0" y="689"/>
                </a:moveTo>
                <a:lnTo>
                  <a:pt x="43" y="512"/>
                </a:lnTo>
                <a:lnTo>
                  <a:pt x="186" y="278"/>
                </a:lnTo>
                <a:lnTo>
                  <a:pt x="245" y="0"/>
                </a:lnTo>
                <a:lnTo>
                  <a:pt x="719" y="4"/>
                </a:lnTo>
                <a:lnTo>
                  <a:pt x="741" y="1223"/>
                </a:lnTo>
                <a:lnTo>
                  <a:pt x="377" y="1077"/>
                </a:lnTo>
                <a:lnTo>
                  <a:pt x="171" y="1159"/>
                </a:lnTo>
                <a:lnTo>
                  <a:pt x="24" y="997"/>
                </a:lnTo>
                <a:lnTo>
                  <a:pt x="0" y="689"/>
                </a:lnTo>
                <a:close/>
              </a:path>
            </a:pathLst>
          </a:custGeom>
          <a:solidFill>
            <a:srgbClr val="FF9900"/>
          </a:solidFill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75" name="Freeform 146"/>
          <p:cNvSpPr>
            <a:spLocks/>
          </p:cNvSpPr>
          <p:nvPr/>
        </p:nvSpPr>
        <p:spPr bwMode="auto">
          <a:xfrm>
            <a:off x="4201804" y="2408944"/>
            <a:ext cx="694045" cy="545751"/>
          </a:xfrm>
          <a:custGeom>
            <a:avLst/>
            <a:gdLst>
              <a:gd name="T0" fmla="*/ 0 w 917"/>
              <a:gd name="T1" fmla="*/ 2147483647 h 735"/>
              <a:gd name="T2" fmla="*/ 2147483647 w 917"/>
              <a:gd name="T3" fmla="*/ 2147483647 h 735"/>
              <a:gd name="T4" fmla="*/ 2147483647 w 917"/>
              <a:gd name="T5" fmla="*/ 2147483647 h 735"/>
              <a:gd name="T6" fmla="*/ 2147483647 w 917"/>
              <a:gd name="T7" fmla="*/ 0 h 735"/>
              <a:gd name="T8" fmla="*/ 2147483647 w 917"/>
              <a:gd name="T9" fmla="*/ 2147483647 h 735"/>
              <a:gd name="T10" fmla="*/ 2147483647 w 917"/>
              <a:gd name="T11" fmla="*/ 2147483647 h 735"/>
              <a:gd name="T12" fmla="*/ 2147483647 w 917"/>
              <a:gd name="T13" fmla="*/ 2147483647 h 735"/>
              <a:gd name="T14" fmla="*/ 2147483647 w 917"/>
              <a:gd name="T15" fmla="*/ 2147483647 h 735"/>
              <a:gd name="T16" fmla="*/ 2147483647 w 917"/>
              <a:gd name="T17" fmla="*/ 2147483647 h 735"/>
              <a:gd name="T18" fmla="*/ 2147483647 w 917"/>
              <a:gd name="T19" fmla="*/ 2147483647 h 735"/>
              <a:gd name="T20" fmla="*/ 2147483647 w 917"/>
              <a:gd name="T21" fmla="*/ 2147483647 h 735"/>
              <a:gd name="T22" fmla="*/ 2147483647 w 917"/>
              <a:gd name="T23" fmla="*/ 2147483647 h 735"/>
              <a:gd name="T24" fmla="*/ 2147483647 w 917"/>
              <a:gd name="T25" fmla="*/ 2147483647 h 735"/>
              <a:gd name="T26" fmla="*/ 2147483647 w 917"/>
              <a:gd name="T27" fmla="*/ 2147483647 h 735"/>
              <a:gd name="T28" fmla="*/ 2147483647 w 917"/>
              <a:gd name="T29" fmla="*/ 2147483647 h 735"/>
              <a:gd name="T30" fmla="*/ 2147483647 w 917"/>
              <a:gd name="T31" fmla="*/ 2147483647 h 735"/>
              <a:gd name="T32" fmla="*/ 2147483647 w 917"/>
              <a:gd name="T33" fmla="*/ 2147483647 h 735"/>
              <a:gd name="T34" fmla="*/ 2147483647 w 917"/>
              <a:gd name="T35" fmla="*/ 2147483647 h 735"/>
              <a:gd name="T36" fmla="*/ 0 w 917"/>
              <a:gd name="T37" fmla="*/ 2147483647 h 73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917"/>
              <a:gd name="T58" fmla="*/ 0 h 735"/>
              <a:gd name="T59" fmla="*/ 917 w 917"/>
              <a:gd name="T60" fmla="*/ 735 h 735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917" h="735">
                <a:moveTo>
                  <a:pt x="0" y="365"/>
                </a:moveTo>
                <a:lnTo>
                  <a:pt x="184" y="151"/>
                </a:lnTo>
                <a:lnTo>
                  <a:pt x="267" y="54"/>
                </a:lnTo>
                <a:lnTo>
                  <a:pt x="391" y="0"/>
                </a:lnTo>
                <a:lnTo>
                  <a:pt x="445" y="96"/>
                </a:lnTo>
                <a:lnTo>
                  <a:pt x="523" y="45"/>
                </a:lnTo>
                <a:lnTo>
                  <a:pt x="556" y="153"/>
                </a:lnTo>
                <a:lnTo>
                  <a:pt x="586" y="151"/>
                </a:lnTo>
                <a:lnTo>
                  <a:pt x="606" y="139"/>
                </a:lnTo>
                <a:lnTo>
                  <a:pt x="917" y="384"/>
                </a:lnTo>
                <a:lnTo>
                  <a:pt x="749" y="463"/>
                </a:lnTo>
                <a:lnTo>
                  <a:pt x="452" y="735"/>
                </a:lnTo>
                <a:lnTo>
                  <a:pt x="443" y="584"/>
                </a:lnTo>
                <a:lnTo>
                  <a:pt x="390" y="557"/>
                </a:lnTo>
                <a:lnTo>
                  <a:pt x="357" y="569"/>
                </a:lnTo>
                <a:lnTo>
                  <a:pt x="339" y="640"/>
                </a:lnTo>
                <a:lnTo>
                  <a:pt x="204" y="639"/>
                </a:lnTo>
                <a:lnTo>
                  <a:pt x="184" y="382"/>
                </a:lnTo>
                <a:lnTo>
                  <a:pt x="0" y="365"/>
                </a:lnTo>
                <a:close/>
              </a:path>
            </a:pathLst>
          </a:custGeom>
          <a:solidFill>
            <a:srgbClr val="FF9900"/>
          </a:solidFill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76" name="Freeform 147"/>
          <p:cNvSpPr>
            <a:spLocks/>
          </p:cNvSpPr>
          <p:nvPr/>
        </p:nvSpPr>
        <p:spPr bwMode="auto">
          <a:xfrm>
            <a:off x="2122699" y="4468521"/>
            <a:ext cx="586454" cy="1027559"/>
          </a:xfrm>
          <a:custGeom>
            <a:avLst/>
            <a:gdLst>
              <a:gd name="T0" fmla="*/ 2147483647 w 775"/>
              <a:gd name="T1" fmla="*/ 2147483647 h 1382"/>
              <a:gd name="T2" fmla="*/ 2147483647 w 775"/>
              <a:gd name="T3" fmla="*/ 2147483647 h 1382"/>
              <a:gd name="T4" fmla="*/ 2147483647 w 775"/>
              <a:gd name="T5" fmla="*/ 0 h 1382"/>
              <a:gd name="T6" fmla="*/ 2147483647 w 775"/>
              <a:gd name="T7" fmla="*/ 2147483647 h 1382"/>
              <a:gd name="T8" fmla="*/ 2147483647 w 775"/>
              <a:gd name="T9" fmla="*/ 2147483647 h 1382"/>
              <a:gd name="T10" fmla="*/ 2147483647 w 775"/>
              <a:gd name="T11" fmla="*/ 2147483647 h 1382"/>
              <a:gd name="T12" fmla="*/ 2147483647 w 775"/>
              <a:gd name="T13" fmla="*/ 2147483647 h 1382"/>
              <a:gd name="T14" fmla="*/ 2147483647 w 775"/>
              <a:gd name="T15" fmla="*/ 2147483647 h 1382"/>
              <a:gd name="T16" fmla="*/ 2147483647 w 775"/>
              <a:gd name="T17" fmla="*/ 2147483647 h 1382"/>
              <a:gd name="T18" fmla="*/ 2147483647 w 775"/>
              <a:gd name="T19" fmla="*/ 2147483647 h 1382"/>
              <a:gd name="T20" fmla="*/ 2147483647 w 775"/>
              <a:gd name="T21" fmla="*/ 2147483647 h 1382"/>
              <a:gd name="T22" fmla="*/ 2147483647 w 775"/>
              <a:gd name="T23" fmla="*/ 2147483647 h 1382"/>
              <a:gd name="T24" fmla="*/ 2147483647 w 775"/>
              <a:gd name="T25" fmla="*/ 2147483647 h 1382"/>
              <a:gd name="T26" fmla="*/ 2147483647 w 775"/>
              <a:gd name="T27" fmla="*/ 2147483647 h 1382"/>
              <a:gd name="T28" fmla="*/ 2147483647 w 775"/>
              <a:gd name="T29" fmla="*/ 2147483647 h 1382"/>
              <a:gd name="T30" fmla="*/ 2147483647 w 775"/>
              <a:gd name="T31" fmla="*/ 2147483647 h 1382"/>
              <a:gd name="T32" fmla="*/ 2147483647 w 775"/>
              <a:gd name="T33" fmla="*/ 2147483647 h 1382"/>
              <a:gd name="T34" fmla="*/ 0 w 775"/>
              <a:gd name="T35" fmla="*/ 2147483647 h 1382"/>
              <a:gd name="T36" fmla="*/ 2147483647 w 775"/>
              <a:gd name="T37" fmla="*/ 2147483647 h 1382"/>
              <a:gd name="T38" fmla="*/ 2147483647 w 775"/>
              <a:gd name="T39" fmla="*/ 2147483647 h 1382"/>
              <a:gd name="T40" fmla="*/ 2147483647 w 775"/>
              <a:gd name="T41" fmla="*/ 2147483647 h 1382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775"/>
              <a:gd name="T64" fmla="*/ 0 h 1382"/>
              <a:gd name="T65" fmla="*/ 775 w 775"/>
              <a:gd name="T66" fmla="*/ 1382 h 1382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775" h="1382">
                <a:moveTo>
                  <a:pt x="75" y="171"/>
                </a:moveTo>
                <a:lnTo>
                  <a:pt x="109" y="10"/>
                </a:lnTo>
                <a:lnTo>
                  <a:pt x="247" y="0"/>
                </a:lnTo>
                <a:lnTo>
                  <a:pt x="512" y="275"/>
                </a:lnTo>
                <a:lnTo>
                  <a:pt x="617" y="292"/>
                </a:lnTo>
                <a:lnTo>
                  <a:pt x="616" y="439"/>
                </a:lnTo>
                <a:lnTo>
                  <a:pt x="626" y="465"/>
                </a:lnTo>
                <a:lnTo>
                  <a:pt x="669" y="480"/>
                </a:lnTo>
                <a:lnTo>
                  <a:pt x="631" y="709"/>
                </a:lnTo>
                <a:lnTo>
                  <a:pt x="775" y="946"/>
                </a:lnTo>
                <a:lnTo>
                  <a:pt x="580" y="1167"/>
                </a:lnTo>
                <a:lnTo>
                  <a:pt x="367" y="1382"/>
                </a:lnTo>
                <a:lnTo>
                  <a:pt x="347" y="1271"/>
                </a:lnTo>
                <a:lnTo>
                  <a:pt x="275" y="1245"/>
                </a:lnTo>
                <a:lnTo>
                  <a:pt x="243" y="1178"/>
                </a:lnTo>
                <a:lnTo>
                  <a:pt x="253" y="1043"/>
                </a:lnTo>
                <a:lnTo>
                  <a:pt x="9" y="715"/>
                </a:lnTo>
                <a:lnTo>
                  <a:pt x="0" y="656"/>
                </a:lnTo>
                <a:lnTo>
                  <a:pt x="75" y="576"/>
                </a:lnTo>
                <a:lnTo>
                  <a:pt x="90" y="417"/>
                </a:lnTo>
                <a:lnTo>
                  <a:pt x="75" y="171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77" name="Freeform 148"/>
          <p:cNvSpPr>
            <a:spLocks/>
          </p:cNvSpPr>
          <p:nvPr/>
        </p:nvSpPr>
        <p:spPr bwMode="auto">
          <a:xfrm>
            <a:off x="4498819" y="2209677"/>
            <a:ext cx="725869" cy="530880"/>
          </a:xfrm>
          <a:custGeom>
            <a:avLst/>
            <a:gdLst>
              <a:gd name="T0" fmla="*/ 0 w 960"/>
              <a:gd name="T1" fmla="*/ 2147483647 h 715"/>
              <a:gd name="T2" fmla="*/ 2147483647 w 960"/>
              <a:gd name="T3" fmla="*/ 2147483647 h 715"/>
              <a:gd name="T4" fmla="*/ 2147483647 w 960"/>
              <a:gd name="T5" fmla="*/ 0 h 715"/>
              <a:gd name="T6" fmla="*/ 2147483647 w 960"/>
              <a:gd name="T7" fmla="*/ 2147483647 h 715"/>
              <a:gd name="T8" fmla="*/ 2147483647 w 960"/>
              <a:gd name="T9" fmla="*/ 2147483647 h 715"/>
              <a:gd name="T10" fmla="*/ 2147483647 w 960"/>
              <a:gd name="T11" fmla="*/ 2147483647 h 715"/>
              <a:gd name="T12" fmla="*/ 2147483647 w 960"/>
              <a:gd name="T13" fmla="*/ 2147483647 h 715"/>
              <a:gd name="T14" fmla="*/ 2147483647 w 960"/>
              <a:gd name="T15" fmla="*/ 2147483647 h 715"/>
              <a:gd name="T16" fmla="*/ 2147483647 w 960"/>
              <a:gd name="T17" fmla="*/ 2147483647 h 715"/>
              <a:gd name="T18" fmla="*/ 2147483647 w 960"/>
              <a:gd name="T19" fmla="*/ 2147483647 h 715"/>
              <a:gd name="T20" fmla="*/ 2147483647 w 960"/>
              <a:gd name="T21" fmla="*/ 2147483647 h 715"/>
              <a:gd name="T22" fmla="*/ 2147483647 w 960"/>
              <a:gd name="T23" fmla="*/ 2147483647 h 715"/>
              <a:gd name="T24" fmla="*/ 2147483647 w 960"/>
              <a:gd name="T25" fmla="*/ 2147483647 h 715"/>
              <a:gd name="T26" fmla="*/ 2147483647 w 960"/>
              <a:gd name="T27" fmla="*/ 2147483647 h 715"/>
              <a:gd name="T28" fmla="*/ 2147483647 w 960"/>
              <a:gd name="T29" fmla="*/ 2147483647 h 715"/>
              <a:gd name="T30" fmla="*/ 2147483647 w 960"/>
              <a:gd name="T31" fmla="*/ 2147483647 h 715"/>
              <a:gd name="T32" fmla="*/ 2147483647 w 960"/>
              <a:gd name="T33" fmla="*/ 2147483647 h 715"/>
              <a:gd name="T34" fmla="*/ 2147483647 w 960"/>
              <a:gd name="T35" fmla="*/ 2147483647 h 715"/>
              <a:gd name="T36" fmla="*/ 2147483647 w 960"/>
              <a:gd name="T37" fmla="*/ 2147483647 h 715"/>
              <a:gd name="T38" fmla="*/ 0 w 960"/>
              <a:gd name="T39" fmla="*/ 2147483647 h 715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960"/>
              <a:gd name="T61" fmla="*/ 0 h 715"/>
              <a:gd name="T62" fmla="*/ 960 w 960"/>
              <a:gd name="T63" fmla="*/ 715 h 715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960" h="715">
                <a:moveTo>
                  <a:pt x="0" y="267"/>
                </a:moveTo>
                <a:lnTo>
                  <a:pt x="63" y="229"/>
                </a:lnTo>
                <a:lnTo>
                  <a:pt x="144" y="0"/>
                </a:lnTo>
                <a:lnTo>
                  <a:pt x="721" y="26"/>
                </a:lnTo>
                <a:lnTo>
                  <a:pt x="915" y="25"/>
                </a:lnTo>
                <a:lnTo>
                  <a:pt x="960" y="217"/>
                </a:lnTo>
                <a:lnTo>
                  <a:pt x="873" y="246"/>
                </a:lnTo>
                <a:lnTo>
                  <a:pt x="876" y="326"/>
                </a:lnTo>
                <a:lnTo>
                  <a:pt x="793" y="340"/>
                </a:lnTo>
                <a:lnTo>
                  <a:pt x="770" y="419"/>
                </a:lnTo>
                <a:lnTo>
                  <a:pt x="822" y="642"/>
                </a:lnTo>
                <a:lnTo>
                  <a:pt x="772" y="621"/>
                </a:lnTo>
                <a:lnTo>
                  <a:pt x="680" y="715"/>
                </a:lnTo>
                <a:lnTo>
                  <a:pt x="526" y="651"/>
                </a:lnTo>
                <a:lnTo>
                  <a:pt x="215" y="406"/>
                </a:lnTo>
                <a:lnTo>
                  <a:pt x="195" y="418"/>
                </a:lnTo>
                <a:lnTo>
                  <a:pt x="165" y="420"/>
                </a:lnTo>
                <a:lnTo>
                  <a:pt x="132" y="312"/>
                </a:lnTo>
                <a:lnTo>
                  <a:pt x="54" y="363"/>
                </a:lnTo>
                <a:lnTo>
                  <a:pt x="0" y="267"/>
                </a:lnTo>
                <a:close/>
              </a:path>
            </a:pathLst>
          </a:custGeom>
          <a:solidFill>
            <a:srgbClr val="FF9900"/>
          </a:solidFill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78" name="Freeform 149"/>
          <p:cNvSpPr>
            <a:spLocks/>
          </p:cNvSpPr>
          <p:nvPr/>
        </p:nvSpPr>
        <p:spPr bwMode="auto">
          <a:xfrm>
            <a:off x="3347128" y="2759889"/>
            <a:ext cx="721322" cy="682560"/>
          </a:xfrm>
          <a:custGeom>
            <a:avLst/>
            <a:gdLst>
              <a:gd name="T0" fmla="*/ 2147483647 w 951"/>
              <a:gd name="T1" fmla="*/ 2147483647 h 917"/>
              <a:gd name="T2" fmla="*/ 0 w 951"/>
              <a:gd name="T3" fmla="*/ 2147483647 h 917"/>
              <a:gd name="T4" fmla="*/ 2147483647 w 951"/>
              <a:gd name="T5" fmla="*/ 2147483647 h 917"/>
              <a:gd name="T6" fmla="*/ 2147483647 w 951"/>
              <a:gd name="T7" fmla="*/ 2147483647 h 917"/>
              <a:gd name="T8" fmla="*/ 2147483647 w 951"/>
              <a:gd name="T9" fmla="*/ 2147483647 h 917"/>
              <a:gd name="T10" fmla="*/ 2147483647 w 951"/>
              <a:gd name="T11" fmla="*/ 2147483647 h 917"/>
              <a:gd name="T12" fmla="*/ 2147483647 w 951"/>
              <a:gd name="T13" fmla="*/ 2147483647 h 917"/>
              <a:gd name="T14" fmla="*/ 2147483647 w 951"/>
              <a:gd name="T15" fmla="*/ 2147483647 h 917"/>
              <a:gd name="T16" fmla="*/ 2147483647 w 951"/>
              <a:gd name="T17" fmla="*/ 2147483647 h 917"/>
              <a:gd name="T18" fmla="*/ 2147483647 w 951"/>
              <a:gd name="T19" fmla="*/ 0 h 917"/>
              <a:gd name="T20" fmla="*/ 2147483647 w 951"/>
              <a:gd name="T21" fmla="*/ 2147483647 h 917"/>
              <a:gd name="T22" fmla="*/ 2147483647 w 951"/>
              <a:gd name="T23" fmla="*/ 2147483647 h 917"/>
              <a:gd name="T24" fmla="*/ 2147483647 w 951"/>
              <a:gd name="T25" fmla="*/ 2147483647 h 917"/>
              <a:gd name="T26" fmla="*/ 2147483647 w 951"/>
              <a:gd name="T27" fmla="*/ 2147483647 h 917"/>
              <a:gd name="T28" fmla="*/ 2147483647 w 951"/>
              <a:gd name="T29" fmla="*/ 2147483647 h 917"/>
              <a:gd name="T30" fmla="*/ 2147483647 w 951"/>
              <a:gd name="T31" fmla="*/ 2147483647 h 91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951"/>
              <a:gd name="T49" fmla="*/ 0 h 917"/>
              <a:gd name="T50" fmla="*/ 951 w 951"/>
              <a:gd name="T51" fmla="*/ 917 h 91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951" h="917">
                <a:moveTo>
                  <a:pt x="12" y="533"/>
                </a:moveTo>
                <a:lnTo>
                  <a:pt x="0" y="710"/>
                </a:lnTo>
                <a:lnTo>
                  <a:pt x="311" y="917"/>
                </a:lnTo>
                <a:lnTo>
                  <a:pt x="615" y="663"/>
                </a:lnTo>
                <a:lnTo>
                  <a:pt x="809" y="556"/>
                </a:lnTo>
                <a:lnTo>
                  <a:pt x="864" y="381"/>
                </a:lnTo>
                <a:lnTo>
                  <a:pt x="951" y="296"/>
                </a:lnTo>
                <a:lnTo>
                  <a:pt x="768" y="268"/>
                </a:lnTo>
                <a:lnTo>
                  <a:pt x="710" y="131"/>
                </a:lnTo>
                <a:lnTo>
                  <a:pt x="554" y="0"/>
                </a:lnTo>
                <a:lnTo>
                  <a:pt x="495" y="23"/>
                </a:lnTo>
                <a:lnTo>
                  <a:pt x="370" y="142"/>
                </a:lnTo>
                <a:lnTo>
                  <a:pt x="307" y="319"/>
                </a:lnTo>
                <a:lnTo>
                  <a:pt x="170" y="306"/>
                </a:lnTo>
                <a:lnTo>
                  <a:pt x="43" y="452"/>
                </a:lnTo>
                <a:lnTo>
                  <a:pt x="12" y="533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80" name="Freeform 151"/>
          <p:cNvSpPr>
            <a:spLocks/>
          </p:cNvSpPr>
          <p:nvPr/>
        </p:nvSpPr>
        <p:spPr bwMode="auto">
          <a:xfrm>
            <a:off x="4501850" y="2694458"/>
            <a:ext cx="512199" cy="645384"/>
          </a:xfrm>
          <a:custGeom>
            <a:avLst/>
            <a:gdLst>
              <a:gd name="T0" fmla="*/ 0 w 675"/>
              <a:gd name="T1" fmla="*/ 2147483647 h 870"/>
              <a:gd name="T2" fmla="*/ 2147483647 w 675"/>
              <a:gd name="T3" fmla="*/ 2147483647 h 870"/>
              <a:gd name="T4" fmla="*/ 2147483647 w 675"/>
              <a:gd name="T5" fmla="*/ 2147483647 h 870"/>
              <a:gd name="T6" fmla="*/ 2147483647 w 675"/>
              <a:gd name="T7" fmla="*/ 0 h 870"/>
              <a:gd name="T8" fmla="*/ 2147483647 w 675"/>
              <a:gd name="T9" fmla="*/ 2147483647 h 870"/>
              <a:gd name="T10" fmla="*/ 2147483647 w 675"/>
              <a:gd name="T11" fmla="*/ 2147483647 h 870"/>
              <a:gd name="T12" fmla="*/ 2147483647 w 675"/>
              <a:gd name="T13" fmla="*/ 2147483647 h 870"/>
              <a:gd name="T14" fmla="*/ 2147483647 w 675"/>
              <a:gd name="T15" fmla="*/ 2147483647 h 870"/>
              <a:gd name="T16" fmla="*/ 2147483647 w 675"/>
              <a:gd name="T17" fmla="*/ 2147483647 h 870"/>
              <a:gd name="T18" fmla="*/ 2147483647 w 675"/>
              <a:gd name="T19" fmla="*/ 2147483647 h 870"/>
              <a:gd name="T20" fmla="*/ 2147483647 w 675"/>
              <a:gd name="T21" fmla="*/ 2147483647 h 870"/>
              <a:gd name="T22" fmla="*/ 2147483647 w 675"/>
              <a:gd name="T23" fmla="*/ 2147483647 h 870"/>
              <a:gd name="T24" fmla="*/ 2147483647 w 675"/>
              <a:gd name="T25" fmla="*/ 2147483647 h 870"/>
              <a:gd name="T26" fmla="*/ 2147483647 w 675"/>
              <a:gd name="T27" fmla="*/ 2147483647 h 870"/>
              <a:gd name="T28" fmla="*/ 0 w 675"/>
              <a:gd name="T29" fmla="*/ 2147483647 h 87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675"/>
              <a:gd name="T46" fmla="*/ 0 h 870"/>
              <a:gd name="T47" fmla="*/ 675 w 675"/>
              <a:gd name="T48" fmla="*/ 870 h 870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675" h="870">
                <a:moveTo>
                  <a:pt x="0" y="433"/>
                </a:moveTo>
                <a:lnTo>
                  <a:pt x="56" y="351"/>
                </a:lnTo>
                <a:lnTo>
                  <a:pt x="353" y="79"/>
                </a:lnTo>
                <a:lnTo>
                  <a:pt x="521" y="0"/>
                </a:lnTo>
                <a:lnTo>
                  <a:pt x="675" y="64"/>
                </a:lnTo>
                <a:lnTo>
                  <a:pt x="663" y="244"/>
                </a:lnTo>
                <a:lnTo>
                  <a:pt x="562" y="376"/>
                </a:lnTo>
                <a:lnTo>
                  <a:pt x="674" y="609"/>
                </a:lnTo>
                <a:lnTo>
                  <a:pt x="581" y="647"/>
                </a:lnTo>
                <a:lnTo>
                  <a:pt x="573" y="703"/>
                </a:lnTo>
                <a:lnTo>
                  <a:pt x="480" y="745"/>
                </a:lnTo>
                <a:lnTo>
                  <a:pt x="385" y="870"/>
                </a:lnTo>
                <a:lnTo>
                  <a:pt x="311" y="852"/>
                </a:lnTo>
                <a:lnTo>
                  <a:pt x="177" y="821"/>
                </a:lnTo>
                <a:lnTo>
                  <a:pt x="0" y="433"/>
                </a:lnTo>
                <a:close/>
              </a:path>
            </a:pathLst>
          </a:custGeom>
          <a:solidFill>
            <a:srgbClr val="FF9900"/>
          </a:solidFill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81" name="Freeform 152"/>
          <p:cNvSpPr>
            <a:spLocks/>
          </p:cNvSpPr>
          <p:nvPr/>
        </p:nvSpPr>
        <p:spPr bwMode="auto">
          <a:xfrm>
            <a:off x="3854781" y="4780804"/>
            <a:ext cx="871344" cy="789629"/>
          </a:xfrm>
          <a:custGeom>
            <a:avLst/>
            <a:gdLst>
              <a:gd name="T0" fmla="*/ 0 w 1150"/>
              <a:gd name="T1" fmla="*/ 2147483647 h 1063"/>
              <a:gd name="T2" fmla="*/ 2147483647 w 1150"/>
              <a:gd name="T3" fmla="*/ 2147483647 h 1063"/>
              <a:gd name="T4" fmla="*/ 2147483647 w 1150"/>
              <a:gd name="T5" fmla="*/ 0 h 1063"/>
              <a:gd name="T6" fmla="*/ 2147483647 w 1150"/>
              <a:gd name="T7" fmla="*/ 2147483647 h 1063"/>
              <a:gd name="T8" fmla="*/ 2147483647 w 1150"/>
              <a:gd name="T9" fmla="*/ 2147483647 h 1063"/>
              <a:gd name="T10" fmla="*/ 2147483647 w 1150"/>
              <a:gd name="T11" fmla="*/ 2147483647 h 1063"/>
              <a:gd name="T12" fmla="*/ 2147483647 w 1150"/>
              <a:gd name="T13" fmla="*/ 2147483647 h 1063"/>
              <a:gd name="T14" fmla="*/ 2147483647 w 1150"/>
              <a:gd name="T15" fmla="*/ 2147483647 h 1063"/>
              <a:gd name="T16" fmla="*/ 2147483647 w 1150"/>
              <a:gd name="T17" fmla="*/ 2147483647 h 1063"/>
              <a:gd name="T18" fmla="*/ 2147483647 w 1150"/>
              <a:gd name="T19" fmla="*/ 2147483647 h 1063"/>
              <a:gd name="T20" fmla="*/ 2147483647 w 1150"/>
              <a:gd name="T21" fmla="*/ 2147483647 h 1063"/>
              <a:gd name="T22" fmla="*/ 2147483647 w 1150"/>
              <a:gd name="T23" fmla="*/ 2147483647 h 1063"/>
              <a:gd name="T24" fmla="*/ 2147483647 w 1150"/>
              <a:gd name="T25" fmla="*/ 2147483647 h 1063"/>
              <a:gd name="T26" fmla="*/ 2147483647 w 1150"/>
              <a:gd name="T27" fmla="*/ 2147483647 h 1063"/>
              <a:gd name="T28" fmla="*/ 2147483647 w 1150"/>
              <a:gd name="T29" fmla="*/ 2147483647 h 1063"/>
              <a:gd name="T30" fmla="*/ 2147483647 w 1150"/>
              <a:gd name="T31" fmla="*/ 2147483647 h 1063"/>
              <a:gd name="T32" fmla="*/ 2147483647 w 1150"/>
              <a:gd name="T33" fmla="*/ 2147483647 h 1063"/>
              <a:gd name="T34" fmla="*/ 2147483647 w 1150"/>
              <a:gd name="T35" fmla="*/ 2147483647 h 1063"/>
              <a:gd name="T36" fmla="*/ 2147483647 w 1150"/>
              <a:gd name="T37" fmla="*/ 2147483647 h 1063"/>
              <a:gd name="T38" fmla="*/ 2147483647 w 1150"/>
              <a:gd name="T39" fmla="*/ 2147483647 h 1063"/>
              <a:gd name="T40" fmla="*/ 2147483647 w 1150"/>
              <a:gd name="T41" fmla="*/ 2147483647 h 1063"/>
              <a:gd name="T42" fmla="*/ 2147483647 w 1150"/>
              <a:gd name="T43" fmla="*/ 2147483647 h 1063"/>
              <a:gd name="T44" fmla="*/ 2147483647 w 1150"/>
              <a:gd name="T45" fmla="*/ 2147483647 h 1063"/>
              <a:gd name="T46" fmla="*/ 2147483647 w 1150"/>
              <a:gd name="T47" fmla="*/ 2147483647 h 1063"/>
              <a:gd name="T48" fmla="*/ 2147483647 w 1150"/>
              <a:gd name="T49" fmla="*/ 2147483647 h 1063"/>
              <a:gd name="T50" fmla="*/ 2147483647 w 1150"/>
              <a:gd name="T51" fmla="*/ 2147483647 h 1063"/>
              <a:gd name="T52" fmla="*/ 2147483647 w 1150"/>
              <a:gd name="T53" fmla="*/ 2147483647 h 1063"/>
              <a:gd name="T54" fmla="*/ 0 w 1150"/>
              <a:gd name="T55" fmla="*/ 2147483647 h 1063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1150"/>
              <a:gd name="T85" fmla="*/ 0 h 1063"/>
              <a:gd name="T86" fmla="*/ 1150 w 1150"/>
              <a:gd name="T87" fmla="*/ 1063 h 1063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1150" h="1063">
                <a:moveTo>
                  <a:pt x="0" y="718"/>
                </a:moveTo>
                <a:lnTo>
                  <a:pt x="109" y="229"/>
                </a:lnTo>
                <a:lnTo>
                  <a:pt x="281" y="0"/>
                </a:lnTo>
                <a:lnTo>
                  <a:pt x="551" y="166"/>
                </a:lnTo>
                <a:lnTo>
                  <a:pt x="636" y="85"/>
                </a:lnTo>
                <a:lnTo>
                  <a:pt x="667" y="151"/>
                </a:lnTo>
                <a:lnTo>
                  <a:pt x="690" y="112"/>
                </a:lnTo>
                <a:lnTo>
                  <a:pt x="740" y="126"/>
                </a:lnTo>
                <a:lnTo>
                  <a:pt x="792" y="170"/>
                </a:lnTo>
                <a:lnTo>
                  <a:pt x="774" y="222"/>
                </a:lnTo>
                <a:lnTo>
                  <a:pt x="833" y="331"/>
                </a:lnTo>
                <a:lnTo>
                  <a:pt x="898" y="328"/>
                </a:lnTo>
                <a:lnTo>
                  <a:pt x="909" y="386"/>
                </a:lnTo>
                <a:lnTo>
                  <a:pt x="930" y="522"/>
                </a:lnTo>
                <a:lnTo>
                  <a:pt x="1056" y="509"/>
                </a:lnTo>
                <a:lnTo>
                  <a:pt x="1012" y="561"/>
                </a:lnTo>
                <a:lnTo>
                  <a:pt x="1105" y="697"/>
                </a:lnTo>
                <a:lnTo>
                  <a:pt x="1023" y="792"/>
                </a:lnTo>
                <a:lnTo>
                  <a:pt x="1150" y="965"/>
                </a:lnTo>
                <a:lnTo>
                  <a:pt x="1097" y="980"/>
                </a:lnTo>
                <a:lnTo>
                  <a:pt x="780" y="1063"/>
                </a:lnTo>
                <a:lnTo>
                  <a:pt x="571" y="1037"/>
                </a:lnTo>
                <a:lnTo>
                  <a:pt x="578" y="979"/>
                </a:lnTo>
                <a:lnTo>
                  <a:pt x="519" y="979"/>
                </a:lnTo>
                <a:lnTo>
                  <a:pt x="547" y="939"/>
                </a:lnTo>
                <a:lnTo>
                  <a:pt x="149" y="907"/>
                </a:lnTo>
                <a:lnTo>
                  <a:pt x="149" y="731"/>
                </a:lnTo>
                <a:lnTo>
                  <a:pt x="0" y="718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82" name="Freeform 153"/>
          <p:cNvSpPr>
            <a:spLocks/>
          </p:cNvSpPr>
          <p:nvPr/>
        </p:nvSpPr>
        <p:spPr bwMode="auto">
          <a:xfrm>
            <a:off x="4927673" y="2670665"/>
            <a:ext cx="597061" cy="636462"/>
          </a:xfrm>
          <a:custGeom>
            <a:avLst/>
            <a:gdLst>
              <a:gd name="T0" fmla="*/ 0 w 787"/>
              <a:gd name="T1" fmla="*/ 2147483647 h 856"/>
              <a:gd name="T2" fmla="*/ 2147483647 w 787"/>
              <a:gd name="T3" fmla="*/ 2147483647 h 856"/>
              <a:gd name="T4" fmla="*/ 2147483647 w 787"/>
              <a:gd name="T5" fmla="*/ 2147483647 h 856"/>
              <a:gd name="T6" fmla="*/ 2147483647 w 787"/>
              <a:gd name="T7" fmla="*/ 0 h 856"/>
              <a:gd name="T8" fmla="*/ 2147483647 w 787"/>
              <a:gd name="T9" fmla="*/ 2147483647 h 856"/>
              <a:gd name="T10" fmla="*/ 2147483647 w 787"/>
              <a:gd name="T11" fmla="*/ 2147483647 h 856"/>
              <a:gd name="T12" fmla="*/ 2147483647 w 787"/>
              <a:gd name="T13" fmla="*/ 2147483647 h 856"/>
              <a:gd name="T14" fmla="*/ 2147483647 w 787"/>
              <a:gd name="T15" fmla="*/ 2147483647 h 856"/>
              <a:gd name="T16" fmla="*/ 2147483647 w 787"/>
              <a:gd name="T17" fmla="*/ 2147483647 h 856"/>
              <a:gd name="T18" fmla="*/ 2147483647 w 787"/>
              <a:gd name="T19" fmla="*/ 2147483647 h 856"/>
              <a:gd name="T20" fmla="*/ 2147483647 w 787"/>
              <a:gd name="T21" fmla="*/ 2147483647 h 856"/>
              <a:gd name="T22" fmla="*/ 2147483647 w 787"/>
              <a:gd name="T23" fmla="*/ 2147483647 h 856"/>
              <a:gd name="T24" fmla="*/ 2147483647 w 787"/>
              <a:gd name="T25" fmla="*/ 2147483647 h 856"/>
              <a:gd name="T26" fmla="*/ 2147483647 w 787"/>
              <a:gd name="T27" fmla="*/ 2147483647 h 856"/>
              <a:gd name="T28" fmla="*/ 2147483647 w 787"/>
              <a:gd name="T29" fmla="*/ 2147483647 h 856"/>
              <a:gd name="T30" fmla="*/ 0 w 787"/>
              <a:gd name="T31" fmla="*/ 2147483647 h 85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787"/>
              <a:gd name="T49" fmla="*/ 0 h 856"/>
              <a:gd name="T50" fmla="*/ 787 w 787"/>
              <a:gd name="T51" fmla="*/ 856 h 85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787" h="856">
                <a:moveTo>
                  <a:pt x="0" y="406"/>
                </a:moveTo>
                <a:lnTo>
                  <a:pt x="101" y="274"/>
                </a:lnTo>
                <a:lnTo>
                  <a:pt x="113" y="94"/>
                </a:lnTo>
                <a:lnTo>
                  <a:pt x="205" y="0"/>
                </a:lnTo>
                <a:lnTo>
                  <a:pt x="255" y="21"/>
                </a:lnTo>
                <a:lnTo>
                  <a:pt x="537" y="68"/>
                </a:lnTo>
                <a:lnTo>
                  <a:pt x="713" y="169"/>
                </a:lnTo>
                <a:lnTo>
                  <a:pt x="727" y="473"/>
                </a:lnTo>
                <a:lnTo>
                  <a:pt x="787" y="544"/>
                </a:lnTo>
                <a:lnTo>
                  <a:pt x="674" y="719"/>
                </a:lnTo>
                <a:lnTo>
                  <a:pt x="673" y="844"/>
                </a:lnTo>
                <a:lnTo>
                  <a:pt x="548" y="856"/>
                </a:lnTo>
                <a:lnTo>
                  <a:pt x="11" y="733"/>
                </a:lnTo>
                <a:lnTo>
                  <a:pt x="19" y="677"/>
                </a:lnTo>
                <a:lnTo>
                  <a:pt x="112" y="639"/>
                </a:lnTo>
                <a:lnTo>
                  <a:pt x="0" y="406"/>
                </a:lnTo>
                <a:close/>
              </a:path>
            </a:pathLst>
          </a:custGeom>
          <a:solidFill>
            <a:srgbClr val="FF9900"/>
          </a:solidFill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83" name="Freeform 154"/>
          <p:cNvSpPr>
            <a:spLocks/>
          </p:cNvSpPr>
          <p:nvPr/>
        </p:nvSpPr>
        <p:spPr bwMode="auto">
          <a:xfrm>
            <a:off x="3113759" y="4132446"/>
            <a:ext cx="1012276" cy="1182213"/>
          </a:xfrm>
          <a:custGeom>
            <a:avLst/>
            <a:gdLst>
              <a:gd name="T0" fmla="*/ 0 w 1338"/>
              <a:gd name="T1" fmla="*/ 2147483647 h 1590"/>
              <a:gd name="T2" fmla="*/ 2147483647 w 1338"/>
              <a:gd name="T3" fmla="*/ 2147483647 h 1590"/>
              <a:gd name="T4" fmla="*/ 2147483647 w 1338"/>
              <a:gd name="T5" fmla="*/ 2147483647 h 1590"/>
              <a:gd name="T6" fmla="*/ 2147483647 w 1338"/>
              <a:gd name="T7" fmla="*/ 2147483647 h 1590"/>
              <a:gd name="T8" fmla="*/ 2147483647 w 1338"/>
              <a:gd name="T9" fmla="*/ 2147483647 h 1590"/>
              <a:gd name="T10" fmla="*/ 2147483647 w 1338"/>
              <a:gd name="T11" fmla="*/ 0 h 1590"/>
              <a:gd name="T12" fmla="*/ 2147483647 w 1338"/>
              <a:gd name="T13" fmla="*/ 2147483647 h 1590"/>
              <a:gd name="T14" fmla="*/ 2147483647 w 1338"/>
              <a:gd name="T15" fmla="*/ 2147483647 h 1590"/>
              <a:gd name="T16" fmla="*/ 2147483647 w 1338"/>
              <a:gd name="T17" fmla="*/ 2147483647 h 1590"/>
              <a:gd name="T18" fmla="*/ 2147483647 w 1338"/>
              <a:gd name="T19" fmla="*/ 2147483647 h 1590"/>
              <a:gd name="T20" fmla="*/ 2147483647 w 1338"/>
              <a:gd name="T21" fmla="*/ 2147483647 h 1590"/>
              <a:gd name="T22" fmla="*/ 2147483647 w 1338"/>
              <a:gd name="T23" fmla="*/ 2147483647 h 1590"/>
              <a:gd name="T24" fmla="*/ 2147483647 w 1338"/>
              <a:gd name="T25" fmla="*/ 2147483647 h 1590"/>
              <a:gd name="T26" fmla="*/ 2147483647 w 1338"/>
              <a:gd name="T27" fmla="*/ 2147483647 h 1590"/>
              <a:gd name="T28" fmla="*/ 2147483647 w 1338"/>
              <a:gd name="T29" fmla="*/ 2147483647 h 1590"/>
              <a:gd name="T30" fmla="*/ 2147483647 w 1338"/>
              <a:gd name="T31" fmla="*/ 2147483647 h 1590"/>
              <a:gd name="T32" fmla="*/ 2147483647 w 1338"/>
              <a:gd name="T33" fmla="*/ 2147483647 h 1590"/>
              <a:gd name="T34" fmla="*/ 2147483647 w 1338"/>
              <a:gd name="T35" fmla="*/ 2147483647 h 1590"/>
              <a:gd name="T36" fmla="*/ 2147483647 w 1338"/>
              <a:gd name="T37" fmla="*/ 2147483647 h 1590"/>
              <a:gd name="T38" fmla="*/ 2147483647 w 1338"/>
              <a:gd name="T39" fmla="*/ 2147483647 h 1590"/>
              <a:gd name="T40" fmla="*/ 2147483647 w 1338"/>
              <a:gd name="T41" fmla="*/ 2147483647 h 1590"/>
              <a:gd name="T42" fmla="*/ 2147483647 w 1338"/>
              <a:gd name="T43" fmla="*/ 2147483647 h 1590"/>
              <a:gd name="T44" fmla="*/ 2147483647 w 1338"/>
              <a:gd name="T45" fmla="*/ 2147483647 h 1590"/>
              <a:gd name="T46" fmla="*/ 2147483647 w 1338"/>
              <a:gd name="T47" fmla="*/ 2147483647 h 1590"/>
              <a:gd name="T48" fmla="*/ 2147483647 w 1338"/>
              <a:gd name="T49" fmla="*/ 2147483647 h 1590"/>
              <a:gd name="T50" fmla="*/ 2147483647 w 1338"/>
              <a:gd name="T51" fmla="*/ 2147483647 h 1590"/>
              <a:gd name="T52" fmla="*/ 0 w 1338"/>
              <a:gd name="T53" fmla="*/ 2147483647 h 1590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1338"/>
              <a:gd name="T82" fmla="*/ 0 h 1590"/>
              <a:gd name="T83" fmla="*/ 1338 w 1338"/>
              <a:gd name="T84" fmla="*/ 1590 h 1590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1338" h="1590">
                <a:moveTo>
                  <a:pt x="0" y="726"/>
                </a:moveTo>
                <a:lnTo>
                  <a:pt x="27" y="563"/>
                </a:lnTo>
                <a:lnTo>
                  <a:pt x="339" y="420"/>
                </a:lnTo>
                <a:lnTo>
                  <a:pt x="311" y="104"/>
                </a:lnTo>
                <a:lnTo>
                  <a:pt x="375" y="93"/>
                </a:lnTo>
                <a:lnTo>
                  <a:pt x="423" y="0"/>
                </a:lnTo>
                <a:lnTo>
                  <a:pt x="542" y="176"/>
                </a:lnTo>
                <a:lnTo>
                  <a:pt x="671" y="110"/>
                </a:lnTo>
                <a:lnTo>
                  <a:pt x="722" y="30"/>
                </a:lnTo>
                <a:lnTo>
                  <a:pt x="824" y="194"/>
                </a:lnTo>
                <a:lnTo>
                  <a:pt x="1338" y="267"/>
                </a:lnTo>
                <a:lnTo>
                  <a:pt x="1171" y="400"/>
                </a:lnTo>
                <a:lnTo>
                  <a:pt x="1261" y="871"/>
                </a:lnTo>
                <a:lnTo>
                  <a:pt x="1089" y="1100"/>
                </a:lnTo>
                <a:lnTo>
                  <a:pt x="980" y="1589"/>
                </a:lnTo>
                <a:lnTo>
                  <a:pt x="887" y="1590"/>
                </a:lnTo>
                <a:lnTo>
                  <a:pt x="824" y="1548"/>
                </a:lnTo>
                <a:lnTo>
                  <a:pt x="835" y="1438"/>
                </a:lnTo>
                <a:lnTo>
                  <a:pt x="698" y="1315"/>
                </a:lnTo>
                <a:lnTo>
                  <a:pt x="712" y="1233"/>
                </a:lnTo>
                <a:lnTo>
                  <a:pt x="492" y="1056"/>
                </a:lnTo>
                <a:lnTo>
                  <a:pt x="492" y="1003"/>
                </a:lnTo>
                <a:lnTo>
                  <a:pt x="368" y="961"/>
                </a:lnTo>
                <a:lnTo>
                  <a:pt x="323" y="1024"/>
                </a:lnTo>
                <a:lnTo>
                  <a:pt x="253" y="959"/>
                </a:lnTo>
                <a:lnTo>
                  <a:pt x="183" y="769"/>
                </a:lnTo>
                <a:lnTo>
                  <a:pt x="0" y="726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84" name="Freeform 155"/>
          <p:cNvSpPr>
            <a:spLocks/>
          </p:cNvSpPr>
          <p:nvPr/>
        </p:nvSpPr>
        <p:spPr bwMode="auto">
          <a:xfrm>
            <a:off x="2562161" y="4588974"/>
            <a:ext cx="742537" cy="747991"/>
          </a:xfrm>
          <a:custGeom>
            <a:avLst/>
            <a:gdLst>
              <a:gd name="T0" fmla="*/ 2147483647 w 980"/>
              <a:gd name="T1" fmla="*/ 2147483647 h 1005"/>
              <a:gd name="T2" fmla="*/ 2147483647 w 980"/>
              <a:gd name="T3" fmla="*/ 2147483647 h 1005"/>
              <a:gd name="T4" fmla="*/ 2147483647 w 980"/>
              <a:gd name="T5" fmla="*/ 2147483647 h 1005"/>
              <a:gd name="T6" fmla="*/ 2147483647 w 980"/>
              <a:gd name="T7" fmla="*/ 0 h 1005"/>
              <a:gd name="T8" fmla="*/ 2147483647 w 980"/>
              <a:gd name="T9" fmla="*/ 2147483647 h 1005"/>
              <a:gd name="T10" fmla="*/ 2147483647 w 980"/>
              <a:gd name="T11" fmla="*/ 2147483647 h 1005"/>
              <a:gd name="T12" fmla="*/ 2147483647 w 980"/>
              <a:gd name="T13" fmla="*/ 2147483647 h 1005"/>
              <a:gd name="T14" fmla="*/ 2147483647 w 980"/>
              <a:gd name="T15" fmla="*/ 2147483647 h 1005"/>
              <a:gd name="T16" fmla="*/ 2147483647 w 980"/>
              <a:gd name="T17" fmla="*/ 2147483647 h 1005"/>
              <a:gd name="T18" fmla="*/ 2147483647 w 980"/>
              <a:gd name="T19" fmla="*/ 2147483647 h 1005"/>
              <a:gd name="T20" fmla="*/ 2147483647 w 980"/>
              <a:gd name="T21" fmla="*/ 2147483647 h 1005"/>
              <a:gd name="T22" fmla="*/ 2147483647 w 980"/>
              <a:gd name="T23" fmla="*/ 2147483647 h 1005"/>
              <a:gd name="T24" fmla="*/ 2147483647 w 980"/>
              <a:gd name="T25" fmla="*/ 2147483647 h 1005"/>
              <a:gd name="T26" fmla="*/ 2147483647 w 980"/>
              <a:gd name="T27" fmla="*/ 2147483647 h 1005"/>
              <a:gd name="T28" fmla="*/ 2147483647 w 980"/>
              <a:gd name="T29" fmla="*/ 2147483647 h 1005"/>
              <a:gd name="T30" fmla="*/ 2147483647 w 980"/>
              <a:gd name="T31" fmla="*/ 2147483647 h 1005"/>
              <a:gd name="T32" fmla="*/ 2147483647 w 980"/>
              <a:gd name="T33" fmla="*/ 2147483647 h 1005"/>
              <a:gd name="T34" fmla="*/ 2147483647 w 980"/>
              <a:gd name="T35" fmla="*/ 2147483647 h 1005"/>
              <a:gd name="T36" fmla="*/ 2147483647 w 980"/>
              <a:gd name="T37" fmla="*/ 2147483647 h 1005"/>
              <a:gd name="T38" fmla="*/ 2147483647 w 980"/>
              <a:gd name="T39" fmla="*/ 2147483647 h 1005"/>
              <a:gd name="T40" fmla="*/ 2147483647 w 980"/>
              <a:gd name="T41" fmla="*/ 2147483647 h 1005"/>
              <a:gd name="T42" fmla="*/ 2147483647 w 980"/>
              <a:gd name="T43" fmla="*/ 2147483647 h 1005"/>
              <a:gd name="T44" fmla="*/ 0 w 980"/>
              <a:gd name="T45" fmla="*/ 2147483647 h 1005"/>
              <a:gd name="T46" fmla="*/ 2147483647 w 980"/>
              <a:gd name="T47" fmla="*/ 2147483647 h 1005"/>
              <a:gd name="T48" fmla="*/ 2147483647 w 980"/>
              <a:gd name="T49" fmla="*/ 2147483647 h 1005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980"/>
              <a:gd name="T76" fmla="*/ 0 h 1005"/>
              <a:gd name="T77" fmla="*/ 980 w 980"/>
              <a:gd name="T78" fmla="*/ 1005 h 1005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980" h="1005">
                <a:moveTo>
                  <a:pt x="51" y="547"/>
                </a:moveTo>
                <a:lnTo>
                  <a:pt x="89" y="318"/>
                </a:lnTo>
                <a:lnTo>
                  <a:pt x="196" y="118"/>
                </a:lnTo>
                <a:lnTo>
                  <a:pt x="469" y="0"/>
                </a:lnTo>
                <a:lnTo>
                  <a:pt x="477" y="177"/>
                </a:lnTo>
                <a:lnTo>
                  <a:pt x="573" y="231"/>
                </a:lnTo>
                <a:lnTo>
                  <a:pt x="727" y="113"/>
                </a:lnTo>
                <a:lnTo>
                  <a:pt x="910" y="156"/>
                </a:lnTo>
                <a:lnTo>
                  <a:pt x="980" y="346"/>
                </a:lnTo>
                <a:lnTo>
                  <a:pt x="904" y="410"/>
                </a:lnTo>
                <a:lnTo>
                  <a:pt x="912" y="454"/>
                </a:lnTo>
                <a:lnTo>
                  <a:pt x="864" y="397"/>
                </a:lnTo>
                <a:lnTo>
                  <a:pt x="839" y="507"/>
                </a:lnTo>
                <a:lnTo>
                  <a:pt x="789" y="505"/>
                </a:lnTo>
                <a:lnTo>
                  <a:pt x="794" y="574"/>
                </a:lnTo>
                <a:lnTo>
                  <a:pt x="693" y="559"/>
                </a:lnTo>
                <a:lnTo>
                  <a:pt x="701" y="680"/>
                </a:lnTo>
                <a:lnTo>
                  <a:pt x="637" y="692"/>
                </a:lnTo>
                <a:lnTo>
                  <a:pt x="613" y="759"/>
                </a:lnTo>
                <a:lnTo>
                  <a:pt x="700" y="844"/>
                </a:lnTo>
                <a:lnTo>
                  <a:pt x="446" y="864"/>
                </a:lnTo>
                <a:lnTo>
                  <a:pt x="202" y="943"/>
                </a:lnTo>
                <a:lnTo>
                  <a:pt x="0" y="1005"/>
                </a:lnTo>
                <a:lnTo>
                  <a:pt x="195" y="784"/>
                </a:lnTo>
                <a:lnTo>
                  <a:pt x="51" y="547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85" name="Freeform 156"/>
          <p:cNvSpPr>
            <a:spLocks/>
          </p:cNvSpPr>
          <p:nvPr/>
        </p:nvSpPr>
        <p:spPr bwMode="auto">
          <a:xfrm>
            <a:off x="2715215" y="5216513"/>
            <a:ext cx="810729" cy="663229"/>
          </a:xfrm>
          <a:custGeom>
            <a:avLst/>
            <a:gdLst>
              <a:gd name="T0" fmla="*/ 0 w 1071"/>
              <a:gd name="T1" fmla="*/ 2147483647 h 892"/>
              <a:gd name="T2" fmla="*/ 2147483647 w 1071"/>
              <a:gd name="T3" fmla="*/ 2147483647 h 892"/>
              <a:gd name="T4" fmla="*/ 2147483647 w 1071"/>
              <a:gd name="T5" fmla="*/ 2147483647 h 892"/>
              <a:gd name="T6" fmla="*/ 2147483647 w 1071"/>
              <a:gd name="T7" fmla="*/ 2147483647 h 892"/>
              <a:gd name="T8" fmla="*/ 2147483647 w 1071"/>
              <a:gd name="T9" fmla="*/ 2147483647 h 892"/>
              <a:gd name="T10" fmla="*/ 2147483647 w 1071"/>
              <a:gd name="T11" fmla="*/ 2147483647 h 892"/>
              <a:gd name="T12" fmla="*/ 2147483647 w 1071"/>
              <a:gd name="T13" fmla="*/ 2147483647 h 892"/>
              <a:gd name="T14" fmla="*/ 2147483647 w 1071"/>
              <a:gd name="T15" fmla="*/ 2147483647 h 892"/>
              <a:gd name="T16" fmla="*/ 2147483647 w 1071"/>
              <a:gd name="T17" fmla="*/ 2147483647 h 892"/>
              <a:gd name="T18" fmla="*/ 2147483647 w 1071"/>
              <a:gd name="T19" fmla="*/ 2147483647 h 892"/>
              <a:gd name="T20" fmla="*/ 2147483647 w 1071"/>
              <a:gd name="T21" fmla="*/ 2147483647 h 892"/>
              <a:gd name="T22" fmla="*/ 2147483647 w 1071"/>
              <a:gd name="T23" fmla="*/ 2147483647 h 892"/>
              <a:gd name="T24" fmla="*/ 2147483647 w 1071"/>
              <a:gd name="T25" fmla="*/ 2147483647 h 892"/>
              <a:gd name="T26" fmla="*/ 2147483647 w 1071"/>
              <a:gd name="T27" fmla="*/ 2147483647 h 892"/>
              <a:gd name="T28" fmla="*/ 2147483647 w 1071"/>
              <a:gd name="T29" fmla="*/ 2147483647 h 892"/>
              <a:gd name="T30" fmla="*/ 2147483647 w 1071"/>
              <a:gd name="T31" fmla="*/ 2147483647 h 892"/>
              <a:gd name="T32" fmla="*/ 2147483647 w 1071"/>
              <a:gd name="T33" fmla="*/ 2147483647 h 892"/>
              <a:gd name="T34" fmla="*/ 2147483647 w 1071"/>
              <a:gd name="T35" fmla="*/ 2147483647 h 892"/>
              <a:gd name="T36" fmla="*/ 2147483647 w 1071"/>
              <a:gd name="T37" fmla="*/ 2147483647 h 892"/>
              <a:gd name="T38" fmla="*/ 2147483647 w 1071"/>
              <a:gd name="T39" fmla="*/ 2147483647 h 892"/>
              <a:gd name="T40" fmla="*/ 2147483647 w 1071"/>
              <a:gd name="T41" fmla="*/ 2147483647 h 892"/>
              <a:gd name="T42" fmla="*/ 2147483647 w 1071"/>
              <a:gd name="T43" fmla="*/ 2147483647 h 892"/>
              <a:gd name="T44" fmla="*/ 2147483647 w 1071"/>
              <a:gd name="T45" fmla="*/ 2147483647 h 892"/>
              <a:gd name="T46" fmla="*/ 2147483647 w 1071"/>
              <a:gd name="T47" fmla="*/ 2147483647 h 892"/>
              <a:gd name="T48" fmla="*/ 2147483647 w 1071"/>
              <a:gd name="T49" fmla="*/ 0 h 892"/>
              <a:gd name="T50" fmla="*/ 2147483647 w 1071"/>
              <a:gd name="T51" fmla="*/ 2147483647 h 892"/>
              <a:gd name="T52" fmla="*/ 0 w 1071"/>
              <a:gd name="T53" fmla="*/ 2147483647 h 89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1071"/>
              <a:gd name="T82" fmla="*/ 0 h 892"/>
              <a:gd name="T83" fmla="*/ 1071 w 1071"/>
              <a:gd name="T84" fmla="*/ 892 h 892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1071" h="892">
                <a:moveTo>
                  <a:pt x="0" y="99"/>
                </a:moveTo>
                <a:lnTo>
                  <a:pt x="53" y="264"/>
                </a:lnTo>
                <a:lnTo>
                  <a:pt x="122" y="291"/>
                </a:lnTo>
                <a:lnTo>
                  <a:pt x="122" y="386"/>
                </a:lnTo>
                <a:lnTo>
                  <a:pt x="80" y="413"/>
                </a:lnTo>
                <a:lnTo>
                  <a:pt x="160" y="561"/>
                </a:lnTo>
                <a:lnTo>
                  <a:pt x="129" y="644"/>
                </a:lnTo>
                <a:lnTo>
                  <a:pt x="182" y="656"/>
                </a:lnTo>
                <a:lnTo>
                  <a:pt x="180" y="723"/>
                </a:lnTo>
                <a:lnTo>
                  <a:pt x="266" y="768"/>
                </a:lnTo>
                <a:lnTo>
                  <a:pt x="354" y="892"/>
                </a:lnTo>
                <a:lnTo>
                  <a:pt x="376" y="837"/>
                </a:lnTo>
                <a:lnTo>
                  <a:pt x="472" y="810"/>
                </a:lnTo>
                <a:lnTo>
                  <a:pt x="696" y="869"/>
                </a:lnTo>
                <a:lnTo>
                  <a:pt x="875" y="761"/>
                </a:lnTo>
                <a:lnTo>
                  <a:pt x="794" y="610"/>
                </a:lnTo>
                <a:lnTo>
                  <a:pt x="1071" y="549"/>
                </a:lnTo>
                <a:lnTo>
                  <a:pt x="1009" y="466"/>
                </a:lnTo>
                <a:lnTo>
                  <a:pt x="860" y="490"/>
                </a:lnTo>
                <a:lnTo>
                  <a:pt x="805" y="452"/>
                </a:lnTo>
                <a:lnTo>
                  <a:pt x="790" y="287"/>
                </a:lnTo>
                <a:lnTo>
                  <a:pt x="735" y="192"/>
                </a:lnTo>
                <a:lnTo>
                  <a:pt x="549" y="162"/>
                </a:lnTo>
                <a:lnTo>
                  <a:pt x="410" y="78"/>
                </a:lnTo>
                <a:lnTo>
                  <a:pt x="498" y="0"/>
                </a:lnTo>
                <a:lnTo>
                  <a:pt x="244" y="20"/>
                </a:lnTo>
                <a:lnTo>
                  <a:pt x="0" y="99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86" name="Freeform 157"/>
          <p:cNvSpPr>
            <a:spLocks/>
          </p:cNvSpPr>
          <p:nvPr/>
        </p:nvSpPr>
        <p:spPr bwMode="auto">
          <a:xfrm>
            <a:off x="5080726" y="2370279"/>
            <a:ext cx="739507" cy="426786"/>
          </a:xfrm>
          <a:custGeom>
            <a:avLst/>
            <a:gdLst>
              <a:gd name="T0" fmla="*/ 0 w 976"/>
              <a:gd name="T1" fmla="*/ 2147483647 h 573"/>
              <a:gd name="T2" fmla="*/ 2147483647 w 976"/>
              <a:gd name="T3" fmla="*/ 2147483647 h 573"/>
              <a:gd name="T4" fmla="*/ 2147483647 w 976"/>
              <a:gd name="T5" fmla="*/ 2147483647 h 573"/>
              <a:gd name="T6" fmla="*/ 2147483647 w 976"/>
              <a:gd name="T7" fmla="*/ 2147483647 h 573"/>
              <a:gd name="T8" fmla="*/ 2147483647 w 976"/>
              <a:gd name="T9" fmla="*/ 0 h 573"/>
              <a:gd name="T10" fmla="*/ 2147483647 w 976"/>
              <a:gd name="T11" fmla="*/ 2147483647 h 573"/>
              <a:gd name="T12" fmla="*/ 2147483647 w 976"/>
              <a:gd name="T13" fmla="*/ 2147483647 h 573"/>
              <a:gd name="T14" fmla="*/ 2147483647 w 976"/>
              <a:gd name="T15" fmla="*/ 2147483647 h 573"/>
              <a:gd name="T16" fmla="*/ 2147483647 w 976"/>
              <a:gd name="T17" fmla="*/ 2147483647 h 573"/>
              <a:gd name="T18" fmla="*/ 2147483647 w 976"/>
              <a:gd name="T19" fmla="*/ 2147483647 h 573"/>
              <a:gd name="T20" fmla="*/ 2147483647 w 976"/>
              <a:gd name="T21" fmla="*/ 2147483647 h 573"/>
              <a:gd name="T22" fmla="*/ 2147483647 w 976"/>
              <a:gd name="T23" fmla="*/ 2147483647 h 573"/>
              <a:gd name="T24" fmla="*/ 2147483647 w 976"/>
              <a:gd name="T25" fmla="*/ 2147483647 h 573"/>
              <a:gd name="T26" fmla="*/ 2147483647 w 976"/>
              <a:gd name="T27" fmla="*/ 2147483647 h 573"/>
              <a:gd name="T28" fmla="*/ 2147483647 w 976"/>
              <a:gd name="T29" fmla="*/ 2147483647 h 573"/>
              <a:gd name="T30" fmla="*/ 2147483647 w 976"/>
              <a:gd name="T31" fmla="*/ 2147483647 h 573"/>
              <a:gd name="T32" fmla="*/ 0 w 976"/>
              <a:gd name="T33" fmla="*/ 2147483647 h 57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76"/>
              <a:gd name="T52" fmla="*/ 0 h 573"/>
              <a:gd name="T53" fmla="*/ 976 w 976"/>
              <a:gd name="T54" fmla="*/ 573 h 57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76" h="573">
                <a:moveTo>
                  <a:pt x="0" y="202"/>
                </a:moveTo>
                <a:lnTo>
                  <a:pt x="23" y="123"/>
                </a:lnTo>
                <a:lnTo>
                  <a:pt x="106" y="109"/>
                </a:lnTo>
                <a:lnTo>
                  <a:pt x="103" y="29"/>
                </a:lnTo>
                <a:lnTo>
                  <a:pt x="190" y="0"/>
                </a:lnTo>
                <a:lnTo>
                  <a:pt x="251" y="50"/>
                </a:lnTo>
                <a:lnTo>
                  <a:pt x="630" y="83"/>
                </a:lnTo>
                <a:lnTo>
                  <a:pt x="663" y="148"/>
                </a:lnTo>
                <a:lnTo>
                  <a:pt x="799" y="255"/>
                </a:lnTo>
                <a:lnTo>
                  <a:pt x="798" y="308"/>
                </a:lnTo>
                <a:lnTo>
                  <a:pt x="862" y="323"/>
                </a:lnTo>
                <a:lnTo>
                  <a:pt x="976" y="458"/>
                </a:lnTo>
                <a:lnTo>
                  <a:pt x="842" y="566"/>
                </a:lnTo>
                <a:lnTo>
                  <a:pt x="510" y="573"/>
                </a:lnTo>
                <a:lnTo>
                  <a:pt x="334" y="472"/>
                </a:lnTo>
                <a:lnTo>
                  <a:pt x="52" y="425"/>
                </a:lnTo>
                <a:lnTo>
                  <a:pt x="0" y="202"/>
                </a:lnTo>
                <a:close/>
              </a:path>
            </a:pathLst>
          </a:custGeom>
          <a:solidFill>
            <a:srgbClr val="FF9900"/>
          </a:solidFill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87" name="Freeform 158"/>
          <p:cNvSpPr>
            <a:spLocks/>
          </p:cNvSpPr>
          <p:nvPr/>
        </p:nvSpPr>
        <p:spPr bwMode="auto">
          <a:xfrm>
            <a:off x="4068450" y="4272228"/>
            <a:ext cx="1103198" cy="835728"/>
          </a:xfrm>
          <a:custGeom>
            <a:avLst/>
            <a:gdLst>
              <a:gd name="T0" fmla="*/ 0 w 1457"/>
              <a:gd name="T1" fmla="*/ 2147483647 h 1124"/>
              <a:gd name="T2" fmla="*/ 2147483647 w 1457"/>
              <a:gd name="T3" fmla="*/ 2147483647 h 1124"/>
              <a:gd name="T4" fmla="*/ 2147483647 w 1457"/>
              <a:gd name="T5" fmla="*/ 2147483647 h 1124"/>
              <a:gd name="T6" fmla="*/ 2147483647 w 1457"/>
              <a:gd name="T7" fmla="*/ 2147483647 h 1124"/>
              <a:gd name="T8" fmla="*/ 2147483647 w 1457"/>
              <a:gd name="T9" fmla="*/ 2147483647 h 1124"/>
              <a:gd name="T10" fmla="*/ 2147483647 w 1457"/>
              <a:gd name="T11" fmla="*/ 2147483647 h 1124"/>
              <a:gd name="T12" fmla="*/ 2147483647 w 1457"/>
              <a:gd name="T13" fmla="*/ 2147483647 h 1124"/>
              <a:gd name="T14" fmla="*/ 2147483647 w 1457"/>
              <a:gd name="T15" fmla="*/ 2147483647 h 1124"/>
              <a:gd name="T16" fmla="*/ 2147483647 w 1457"/>
              <a:gd name="T17" fmla="*/ 2147483647 h 1124"/>
              <a:gd name="T18" fmla="*/ 2147483647 w 1457"/>
              <a:gd name="T19" fmla="*/ 2147483647 h 1124"/>
              <a:gd name="T20" fmla="*/ 2147483647 w 1457"/>
              <a:gd name="T21" fmla="*/ 2147483647 h 1124"/>
              <a:gd name="T22" fmla="*/ 2147483647 w 1457"/>
              <a:gd name="T23" fmla="*/ 2147483647 h 1124"/>
              <a:gd name="T24" fmla="*/ 2147483647 w 1457"/>
              <a:gd name="T25" fmla="*/ 2147483647 h 1124"/>
              <a:gd name="T26" fmla="*/ 2147483647 w 1457"/>
              <a:gd name="T27" fmla="*/ 2147483647 h 1124"/>
              <a:gd name="T28" fmla="*/ 2147483647 w 1457"/>
              <a:gd name="T29" fmla="*/ 2147483647 h 1124"/>
              <a:gd name="T30" fmla="*/ 2147483647 w 1457"/>
              <a:gd name="T31" fmla="*/ 2147483647 h 1124"/>
              <a:gd name="T32" fmla="*/ 2147483647 w 1457"/>
              <a:gd name="T33" fmla="*/ 2147483647 h 1124"/>
              <a:gd name="T34" fmla="*/ 2147483647 w 1457"/>
              <a:gd name="T35" fmla="*/ 0 h 1124"/>
              <a:gd name="T36" fmla="*/ 2147483647 w 1457"/>
              <a:gd name="T37" fmla="*/ 2147483647 h 1124"/>
              <a:gd name="T38" fmla="*/ 2147483647 w 1457"/>
              <a:gd name="T39" fmla="*/ 2147483647 h 1124"/>
              <a:gd name="T40" fmla="*/ 2147483647 w 1457"/>
              <a:gd name="T41" fmla="*/ 2147483647 h 1124"/>
              <a:gd name="T42" fmla="*/ 0 w 1457"/>
              <a:gd name="T43" fmla="*/ 2147483647 h 1124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457"/>
              <a:gd name="T67" fmla="*/ 0 h 1124"/>
              <a:gd name="T68" fmla="*/ 1457 w 1457"/>
              <a:gd name="T69" fmla="*/ 1124 h 1124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457" h="1124">
                <a:moveTo>
                  <a:pt x="0" y="684"/>
                </a:moveTo>
                <a:lnTo>
                  <a:pt x="270" y="850"/>
                </a:lnTo>
                <a:lnTo>
                  <a:pt x="355" y="769"/>
                </a:lnTo>
                <a:lnTo>
                  <a:pt x="386" y="835"/>
                </a:lnTo>
                <a:lnTo>
                  <a:pt x="409" y="796"/>
                </a:lnTo>
                <a:lnTo>
                  <a:pt x="459" y="810"/>
                </a:lnTo>
                <a:lnTo>
                  <a:pt x="511" y="854"/>
                </a:lnTo>
                <a:lnTo>
                  <a:pt x="493" y="906"/>
                </a:lnTo>
                <a:lnTo>
                  <a:pt x="552" y="1015"/>
                </a:lnTo>
                <a:lnTo>
                  <a:pt x="617" y="1012"/>
                </a:lnTo>
                <a:lnTo>
                  <a:pt x="628" y="1070"/>
                </a:lnTo>
                <a:lnTo>
                  <a:pt x="934" y="1124"/>
                </a:lnTo>
                <a:lnTo>
                  <a:pt x="1457" y="702"/>
                </a:lnTo>
                <a:lnTo>
                  <a:pt x="1145" y="486"/>
                </a:lnTo>
                <a:lnTo>
                  <a:pt x="1009" y="138"/>
                </a:lnTo>
                <a:lnTo>
                  <a:pt x="1049" y="67"/>
                </a:lnTo>
                <a:lnTo>
                  <a:pt x="870" y="82"/>
                </a:lnTo>
                <a:lnTo>
                  <a:pt x="797" y="0"/>
                </a:lnTo>
                <a:lnTo>
                  <a:pt x="630" y="122"/>
                </a:lnTo>
                <a:lnTo>
                  <a:pt x="746" y="178"/>
                </a:lnTo>
                <a:lnTo>
                  <a:pt x="547" y="350"/>
                </a:lnTo>
                <a:lnTo>
                  <a:pt x="0" y="684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88" name="Freeform 159"/>
          <p:cNvSpPr>
            <a:spLocks/>
          </p:cNvSpPr>
          <p:nvPr/>
        </p:nvSpPr>
        <p:spPr bwMode="auto">
          <a:xfrm>
            <a:off x="2909183" y="4052144"/>
            <a:ext cx="524322" cy="709328"/>
          </a:xfrm>
          <a:custGeom>
            <a:avLst/>
            <a:gdLst>
              <a:gd name="T0" fmla="*/ 0 w 693"/>
              <a:gd name="T1" fmla="*/ 2147483647 h 953"/>
              <a:gd name="T2" fmla="*/ 2147483647 w 693"/>
              <a:gd name="T3" fmla="*/ 2147483647 h 953"/>
              <a:gd name="T4" fmla="*/ 2147483647 w 693"/>
              <a:gd name="T5" fmla="*/ 2147483647 h 953"/>
              <a:gd name="T6" fmla="*/ 2147483647 w 693"/>
              <a:gd name="T7" fmla="*/ 2147483647 h 953"/>
              <a:gd name="T8" fmla="*/ 2147483647 w 693"/>
              <a:gd name="T9" fmla="*/ 2147483647 h 953"/>
              <a:gd name="T10" fmla="*/ 2147483647 w 693"/>
              <a:gd name="T11" fmla="*/ 2147483647 h 953"/>
              <a:gd name="T12" fmla="*/ 2147483647 w 693"/>
              <a:gd name="T13" fmla="*/ 2147483647 h 953"/>
              <a:gd name="T14" fmla="*/ 2147483647 w 693"/>
              <a:gd name="T15" fmla="*/ 2147483647 h 953"/>
              <a:gd name="T16" fmla="*/ 2147483647 w 693"/>
              <a:gd name="T17" fmla="*/ 2147483647 h 953"/>
              <a:gd name="T18" fmla="*/ 2147483647 w 693"/>
              <a:gd name="T19" fmla="*/ 2147483647 h 953"/>
              <a:gd name="T20" fmla="*/ 2147483647 w 693"/>
              <a:gd name="T21" fmla="*/ 2147483647 h 953"/>
              <a:gd name="T22" fmla="*/ 2147483647 w 693"/>
              <a:gd name="T23" fmla="*/ 0 h 953"/>
              <a:gd name="T24" fmla="*/ 2147483647 w 693"/>
              <a:gd name="T25" fmla="*/ 2147483647 h 953"/>
              <a:gd name="T26" fmla="*/ 0 w 693"/>
              <a:gd name="T27" fmla="*/ 2147483647 h 95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693"/>
              <a:gd name="T43" fmla="*/ 0 h 953"/>
              <a:gd name="T44" fmla="*/ 693 w 693"/>
              <a:gd name="T45" fmla="*/ 953 h 953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693" h="953">
                <a:moveTo>
                  <a:pt x="0" y="169"/>
                </a:moveTo>
                <a:lnTo>
                  <a:pt x="4" y="477"/>
                </a:lnTo>
                <a:lnTo>
                  <a:pt x="12" y="722"/>
                </a:lnTo>
                <a:lnTo>
                  <a:pt x="20" y="899"/>
                </a:lnTo>
                <a:lnTo>
                  <a:pt x="116" y="953"/>
                </a:lnTo>
                <a:lnTo>
                  <a:pt x="270" y="835"/>
                </a:lnTo>
                <a:lnTo>
                  <a:pt x="297" y="672"/>
                </a:lnTo>
                <a:lnTo>
                  <a:pt x="609" y="529"/>
                </a:lnTo>
                <a:lnTo>
                  <a:pt x="581" y="213"/>
                </a:lnTo>
                <a:lnTo>
                  <a:pt x="645" y="202"/>
                </a:lnTo>
                <a:lnTo>
                  <a:pt x="693" y="109"/>
                </a:lnTo>
                <a:lnTo>
                  <a:pt x="568" y="0"/>
                </a:lnTo>
                <a:lnTo>
                  <a:pt x="211" y="47"/>
                </a:lnTo>
                <a:lnTo>
                  <a:pt x="0" y="169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89" name="Freeform 160"/>
          <p:cNvSpPr>
            <a:spLocks/>
          </p:cNvSpPr>
          <p:nvPr/>
        </p:nvSpPr>
        <p:spPr bwMode="auto">
          <a:xfrm>
            <a:off x="3585044" y="5283430"/>
            <a:ext cx="959237" cy="828293"/>
          </a:xfrm>
          <a:custGeom>
            <a:avLst/>
            <a:gdLst>
              <a:gd name="T0" fmla="*/ 0 w 1265"/>
              <a:gd name="T1" fmla="*/ 2147483647 h 1113"/>
              <a:gd name="T2" fmla="*/ 2147483647 w 1265"/>
              <a:gd name="T3" fmla="*/ 2147483647 h 1113"/>
              <a:gd name="T4" fmla="*/ 2147483647 w 1265"/>
              <a:gd name="T5" fmla="*/ 0 h 1113"/>
              <a:gd name="T6" fmla="*/ 2147483647 w 1265"/>
              <a:gd name="T7" fmla="*/ 2147483647 h 1113"/>
              <a:gd name="T8" fmla="*/ 2147483647 w 1265"/>
              <a:gd name="T9" fmla="*/ 2147483647 h 1113"/>
              <a:gd name="T10" fmla="*/ 2147483647 w 1265"/>
              <a:gd name="T11" fmla="*/ 2147483647 h 1113"/>
              <a:gd name="T12" fmla="*/ 2147483647 w 1265"/>
              <a:gd name="T13" fmla="*/ 2147483647 h 1113"/>
              <a:gd name="T14" fmla="*/ 2147483647 w 1265"/>
              <a:gd name="T15" fmla="*/ 2147483647 h 1113"/>
              <a:gd name="T16" fmla="*/ 2147483647 w 1265"/>
              <a:gd name="T17" fmla="*/ 2147483647 h 1113"/>
              <a:gd name="T18" fmla="*/ 2147483647 w 1265"/>
              <a:gd name="T19" fmla="*/ 2147483647 h 1113"/>
              <a:gd name="T20" fmla="*/ 2147483647 w 1265"/>
              <a:gd name="T21" fmla="*/ 2147483647 h 1113"/>
              <a:gd name="T22" fmla="*/ 2147483647 w 1265"/>
              <a:gd name="T23" fmla="*/ 2147483647 h 1113"/>
              <a:gd name="T24" fmla="*/ 2147483647 w 1265"/>
              <a:gd name="T25" fmla="*/ 2147483647 h 1113"/>
              <a:gd name="T26" fmla="*/ 2147483647 w 1265"/>
              <a:gd name="T27" fmla="*/ 2147483647 h 1113"/>
              <a:gd name="T28" fmla="*/ 2147483647 w 1265"/>
              <a:gd name="T29" fmla="*/ 2147483647 h 1113"/>
              <a:gd name="T30" fmla="*/ 2147483647 w 1265"/>
              <a:gd name="T31" fmla="*/ 2147483647 h 1113"/>
              <a:gd name="T32" fmla="*/ 2147483647 w 1265"/>
              <a:gd name="T33" fmla="*/ 2147483647 h 1113"/>
              <a:gd name="T34" fmla="*/ 2147483647 w 1265"/>
              <a:gd name="T35" fmla="*/ 2147483647 h 1113"/>
              <a:gd name="T36" fmla="*/ 2147483647 w 1265"/>
              <a:gd name="T37" fmla="*/ 2147483647 h 1113"/>
              <a:gd name="T38" fmla="*/ 2147483647 w 1265"/>
              <a:gd name="T39" fmla="*/ 2147483647 h 1113"/>
              <a:gd name="T40" fmla="*/ 2147483647 w 1265"/>
              <a:gd name="T41" fmla="*/ 2147483647 h 1113"/>
              <a:gd name="T42" fmla="*/ 2147483647 w 1265"/>
              <a:gd name="T43" fmla="*/ 2147483647 h 1113"/>
              <a:gd name="T44" fmla="*/ 2147483647 w 1265"/>
              <a:gd name="T45" fmla="*/ 2147483647 h 1113"/>
              <a:gd name="T46" fmla="*/ 2147483647 w 1265"/>
              <a:gd name="T47" fmla="*/ 2147483647 h 1113"/>
              <a:gd name="T48" fmla="*/ 2147483647 w 1265"/>
              <a:gd name="T49" fmla="*/ 2147483647 h 1113"/>
              <a:gd name="T50" fmla="*/ 2147483647 w 1265"/>
              <a:gd name="T51" fmla="*/ 2147483647 h 1113"/>
              <a:gd name="T52" fmla="*/ 2147483647 w 1265"/>
              <a:gd name="T53" fmla="*/ 2147483647 h 1113"/>
              <a:gd name="T54" fmla="*/ 2147483647 w 1265"/>
              <a:gd name="T55" fmla="*/ 2147483647 h 1113"/>
              <a:gd name="T56" fmla="*/ 0 w 1265"/>
              <a:gd name="T57" fmla="*/ 2147483647 h 1113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265"/>
              <a:gd name="T88" fmla="*/ 0 h 1113"/>
              <a:gd name="T89" fmla="*/ 1265 w 1265"/>
              <a:gd name="T90" fmla="*/ 1113 h 1113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265" h="1113">
                <a:moveTo>
                  <a:pt x="0" y="121"/>
                </a:moveTo>
                <a:lnTo>
                  <a:pt x="43" y="27"/>
                </a:lnTo>
                <a:lnTo>
                  <a:pt x="201" y="0"/>
                </a:lnTo>
                <a:lnTo>
                  <a:pt x="264" y="42"/>
                </a:lnTo>
                <a:lnTo>
                  <a:pt x="357" y="41"/>
                </a:lnTo>
                <a:lnTo>
                  <a:pt x="506" y="54"/>
                </a:lnTo>
                <a:lnTo>
                  <a:pt x="506" y="230"/>
                </a:lnTo>
                <a:lnTo>
                  <a:pt x="904" y="262"/>
                </a:lnTo>
                <a:lnTo>
                  <a:pt x="876" y="302"/>
                </a:lnTo>
                <a:lnTo>
                  <a:pt x="935" y="302"/>
                </a:lnTo>
                <a:lnTo>
                  <a:pt x="928" y="360"/>
                </a:lnTo>
                <a:lnTo>
                  <a:pt x="1137" y="386"/>
                </a:lnTo>
                <a:lnTo>
                  <a:pt x="1219" y="508"/>
                </a:lnTo>
                <a:lnTo>
                  <a:pt x="1265" y="696"/>
                </a:lnTo>
                <a:lnTo>
                  <a:pt x="1093" y="653"/>
                </a:lnTo>
                <a:lnTo>
                  <a:pt x="1083" y="720"/>
                </a:lnTo>
                <a:lnTo>
                  <a:pt x="1008" y="709"/>
                </a:lnTo>
                <a:lnTo>
                  <a:pt x="988" y="803"/>
                </a:lnTo>
                <a:lnTo>
                  <a:pt x="915" y="829"/>
                </a:lnTo>
                <a:lnTo>
                  <a:pt x="872" y="937"/>
                </a:lnTo>
                <a:lnTo>
                  <a:pt x="700" y="938"/>
                </a:lnTo>
                <a:lnTo>
                  <a:pt x="647" y="1113"/>
                </a:lnTo>
                <a:lnTo>
                  <a:pt x="615" y="1102"/>
                </a:lnTo>
                <a:lnTo>
                  <a:pt x="465" y="1016"/>
                </a:lnTo>
                <a:lnTo>
                  <a:pt x="479" y="963"/>
                </a:lnTo>
                <a:lnTo>
                  <a:pt x="228" y="487"/>
                </a:lnTo>
                <a:lnTo>
                  <a:pt x="90" y="447"/>
                </a:lnTo>
                <a:lnTo>
                  <a:pt x="5" y="322"/>
                </a:lnTo>
                <a:lnTo>
                  <a:pt x="0" y="121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91" name="Freeform 162"/>
          <p:cNvSpPr>
            <a:spLocks/>
          </p:cNvSpPr>
          <p:nvPr/>
        </p:nvSpPr>
        <p:spPr bwMode="auto">
          <a:xfrm>
            <a:off x="3959343" y="2822346"/>
            <a:ext cx="675861" cy="661741"/>
          </a:xfrm>
          <a:custGeom>
            <a:avLst/>
            <a:gdLst>
              <a:gd name="T0" fmla="*/ 0 w 892"/>
              <a:gd name="T1" fmla="*/ 2147483647 h 890"/>
              <a:gd name="T2" fmla="*/ 2147483647 w 892"/>
              <a:gd name="T3" fmla="*/ 2147483647 h 890"/>
              <a:gd name="T4" fmla="*/ 2147483647 w 892"/>
              <a:gd name="T5" fmla="*/ 2147483647 h 890"/>
              <a:gd name="T6" fmla="*/ 2147483647 w 892"/>
              <a:gd name="T7" fmla="*/ 2147483647 h 890"/>
              <a:gd name="T8" fmla="*/ 2147483647 w 892"/>
              <a:gd name="T9" fmla="*/ 2147483647 h 890"/>
              <a:gd name="T10" fmla="*/ 2147483647 w 892"/>
              <a:gd name="T11" fmla="*/ 2147483647 h 890"/>
              <a:gd name="T12" fmla="*/ 2147483647 w 892"/>
              <a:gd name="T13" fmla="*/ 0 h 890"/>
              <a:gd name="T14" fmla="*/ 2147483647 w 892"/>
              <a:gd name="T15" fmla="*/ 2147483647 h 890"/>
              <a:gd name="T16" fmla="*/ 2147483647 w 892"/>
              <a:gd name="T17" fmla="*/ 2147483647 h 890"/>
              <a:gd name="T18" fmla="*/ 2147483647 w 892"/>
              <a:gd name="T19" fmla="*/ 2147483647 h 890"/>
              <a:gd name="T20" fmla="*/ 2147483647 w 892"/>
              <a:gd name="T21" fmla="*/ 2147483647 h 890"/>
              <a:gd name="T22" fmla="*/ 2147483647 w 892"/>
              <a:gd name="T23" fmla="*/ 2147483647 h 890"/>
              <a:gd name="T24" fmla="*/ 2147483647 w 892"/>
              <a:gd name="T25" fmla="*/ 2147483647 h 890"/>
              <a:gd name="T26" fmla="*/ 2147483647 w 892"/>
              <a:gd name="T27" fmla="*/ 2147483647 h 890"/>
              <a:gd name="T28" fmla="*/ 2147483647 w 892"/>
              <a:gd name="T29" fmla="*/ 2147483647 h 890"/>
              <a:gd name="T30" fmla="*/ 2147483647 w 892"/>
              <a:gd name="T31" fmla="*/ 2147483647 h 890"/>
              <a:gd name="T32" fmla="*/ 2147483647 w 892"/>
              <a:gd name="T33" fmla="*/ 2147483647 h 890"/>
              <a:gd name="T34" fmla="*/ 0 w 892"/>
              <a:gd name="T35" fmla="*/ 2147483647 h 89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892"/>
              <a:gd name="T55" fmla="*/ 0 h 890"/>
              <a:gd name="T56" fmla="*/ 892 w 892"/>
              <a:gd name="T57" fmla="*/ 890 h 890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892" h="890">
                <a:moveTo>
                  <a:pt x="0" y="472"/>
                </a:moveTo>
                <a:lnTo>
                  <a:pt x="55" y="297"/>
                </a:lnTo>
                <a:lnTo>
                  <a:pt x="142" y="212"/>
                </a:lnTo>
                <a:lnTo>
                  <a:pt x="523" y="82"/>
                </a:lnTo>
                <a:lnTo>
                  <a:pt x="658" y="83"/>
                </a:lnTo>
                <a:lnTo>
                  <a:pt x="676" y="12"/>
                </a:lnTo>
                <a:lnTo>
                  <a:pt x="709" y="0"/>
                </a:lnTo>
                <a:lnTo>
                  <a:pt x="762" y="27"/>
                </a:lnTo>
                <a:lnTo>
                  <a:pt x="771" y="178"/>
                </a:lnTo>
                <a:lnTo>
                  <a:pt x="715" y="260"/>
                </a:lnTo>
                <a:lnTo>
                  <a:pt x="892" y="648"/>
                </a:lnTo>
                <a:lnTo>
                  <a:pt x="872" y="705"/>
                </a:lnTo>
                <a:lnTo>
                  <a:pt x="788" y="717"/>
                </a:lnTo>
                <a:lnTo>
                  <a:pt x="497" y="890"/>
                </a:lnTo>
                <a:lnTo>
                  <a:pt x="340" y="797"/>
                </a:lnTo>
                <a:lnTo>
                  <a:pt x="259" y="825"/>
                </a:lnTo>
                <a:lnTo>
                  <a:pt x="124" y="808"/>
                </a:lnTo>
                <a:lnTo>
                  <a:pt x="0" y="472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92" name="Freeform 163"/>
          <p:cNvSpPr>
            <a:spLocks/>
          </p:cNvSpPr>
          <p:nvPr/>
        </p:nvSpPr>
        <p:spPr bwMode="auto">
          <a:xfrm>
            <a:off x="3639598" y="3601565"/>
            <a:ext cx="639491" cy="730146"/>
          </a:xfrm>
          <a:custGeom>
            <a:avLst/>
            <a:gdLst>
              <a:gd name="T0" fmla="*/ 2147483647 w 845"/>
              <a:gd name="T1" fmla="*/ 2147483647 h 982"/>
              <a:gd name="T2" fmla="*/ 2147483647 w 845"/>
              <a:gd name="T3" fmla="*/ 2147483647 h 982"/>
              <a:gd name="T4" fmla="*/ 2147483647 w 845"/>
              <a:gd name="T5" fmla="*/ 0 h 982"/>
              <a:gd name="T6" fmla="*/ 2147483647 w 845"/>
              <a:gd name="T7" fmla="*/ 2147483647 h 982"/>
              <a:gd name="T8" fmla="*/ 2147483647 w 845"/>
              <a:gd name="T9" fmla="*/ 2147483647 h 982"/>
              <a:gd name="T10" fmla="*/ 2147483647 w 845"/>
              <a:gd name="T11" fmla="*/ 2147483647 h 982"/>
              <a:gd name="T12" fmla="*/ 2147483647 w 845"/>
              <a:gd name="T13" fmla="*/ 2147483647 h 982"/>
              <a:gd name="T14" fmla="*/ 2147483647 w 845"/>
              <a:gd name="T15" fmla="*/ 2147483647 h 982"/>
              <a:gd name="T16" fmla="*/ 2147483647 w 845"/>
              <a:gd name="T17" fmla="*/ 2147483647 h 982"/>
              <a:gd name="T18" fmla="*/ 2147483647 w 845"/>
              <a:gd name="T19" fmla="*/ 2147483647 h 982"/>
              <a:gd name="T20" fmla="*/ 2147483647 w 845"/>
              <a:gd name="T21" fmla="*/ 2147483647 h 982"/>
              <a:gd name="T22" fmla="*/ 2147483647 w 845"/>
              <a:gd name="T23" fmla="*/ 2147483647 h 982"/>
              <a:gd name="T24" fmla="*/ 0 w 845"/>
              <a:gd name="T25" fmla="*/ 2147483647 h 982"/>
              <a:gd name="T26" fmla="*/ 2147483647 w 845"/>
              <a:gd name="T27" fmla="*/ 2147483647 h 98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845"/>
              <a:gd name="T43" fmla="*/ 0 h 982"/>
              <a:gd name="T44" fmla="*/ 845 w 845"/>
              <a:gd name="T45" fmla="*/ 982 h 98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845" h="982">
                <a:moveTo>
                  <a:pt x="24" y="110"/>
                </a:moveTo>
                <a:lnTo>
                  <a:pt x="68" y="41"/>
                </a:lnTo>
                <a:lnTo>
                  <a:pt x="191" y="0"/>
                </a:lnTo>
                <a:lnTo>
                  <a:pt x="359" y="97"/>
                </a:lnTo>
                <a:lnTo>
                  <a:pt x="486" y="47"/>
                </a:lnTo>
                <a:lnTo>
                  <a:pt x="668" y="465"/>
                </a:lnTo>
                <a:lnTo>
                  <a:pt x="709" y="712"/>
                </a:lnTo>
                <a:lnTo>
                  <a:pt x="792" y="725"/>
                </a:lnTo>
                <a:lnTo>
                  <a:pt x="845" y="778"/>
                </a:lnTo>
                <a:lnTo>
                  <a:pt x="644" y="982"/>
                </a:lnTo>
                <a:lnTo>
                  <a:pt x="130" y="909"/>
                </a:lnTo>
                <a:lnTo>
                  <a:pt x="28" y="745"/>
                </a:lnTo>
                <a:lnTo>
                  <a:pt x="0" y="626"/>
                </a:lnTo>
                <a:lnTo>
                  <a:pt x="24" y="11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93" name="Freeform 164"/>
          <p:cNvSpPr>
            <a:spLocks/>
          </p:cNvSpPr>
          <p:nvPr/>
        </p:nvSpPr>
        <p:spPr bwMode="auto">
          <a:xfrm>
            <a:off x="4245750" y="5509463"/>
            <a:ext cx="594030" cy="767323"/>
          </a:xfrm>
          <a:custGeom>
            <a:avLst/>
            <a:gdLst>
              <a:gd name="T0" fmla="*/ 0 w 783"/>
              <a:gd name="T1" fmla="*/ 2147483647 h 1031"/>
              <a:gd name="T2" fmla="*/ 2147483647 w 783"/>
              <a:gd name="T3" fmla="*/ 2147483647 h 1031"/>
              <a:gd name="T4" fmla="*/ 2147483647 w 783"/>
              <a:gd name="T5" fmla="*/ 2147483647 h 1031"/>
              <a:gd name="T6" fmla="*/ 2147483647 w 783"/>
              <a:gd name="T7" fmla="*/ 2147483647 h 1031"/>
              <a:gd name="T8" fmla="*/ 2147483647 w 783"/>
              <a:gd name="T9" fmla="*/ 2147483647 h 1031"/>
              <a:gd name="T10" fmla="*/ 2147483647 w 783"/>
              <a:gd name="T11" fmla="*/ 2147483647 h 1031"/>
              <a:gd name="T12" fmla="*/ 2147483647 w 783"/>
              <a:gd name="T13" fmla="*/ 2147483647 h 1031"/>
              <a:gd name="T14" fmla="*/ 2147483647 w 783"/>
              <a:gd name="T15" fmla="*/ 2147483647 h 1031"/>
              <a:gd name="T16" fmla="*/ 2147483647 w 783"/>
              <a:gd name="T17" fmla="*/ 2147483647 h 1031"/>
              <a:gd name="T18" fmla="*/ 2147483647 w 783"/>
              <a:gd name="T19" fmla="*/ 0 h 1031"/>
              <a:gd name="T20" fmla="*/ 2147483647 w 783"/>
              <a:gd name="T21" fmla="*/ 2147483647 h 1031"/>
              <a:gd name="T22" fmla="*/ 2147483647 w 783"/>
              <a:gd name="T23" fmla="*/ 2147483647 h 1031"/>
              <a:gd name="T24" fmla="*/ 2147483647 w 783"/>
              <a:gd name="T25" fmla="*/ 2147483647 h 1031"/>
              <a:gd name="T26" fmla="*/ 0 w 783"/>
              <a:gd name="T27" fmla="*/ 2147483647 h 103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783"/>
              <a:gd name="T43" fmla="*/ 0 h 1031"/>
              <a:gd name="T44" fmla="*/ 783 w 783"/>
              <a:gd name="T45" fmla="*/ 1031 h 103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783" h="1031">
                <a:moveTo>
                  <a:pt x="0" y="634"/>
                </a:moveTo>
                <a:lnTo>
                  <a:pt x="43" y="526"/>
                </a:lnTo>
                <a:lnTo>
                  <a:pt x="116" y="500"/>
                </a:lnTo>
                <a:lnTo>
                  <a:pt x="136" y="406"/>
                </a:lnTo>
                <a:lnTo>
                  <a:pt x="211" y="417"/>
                </a:lnTo>
                <a:lnTo>
                  <a:pt x="221" y="350"/>
                </a:lnTo>
                <a:lnTo>
                  <a:pt x="393" y="393"/>
                </a:lnTo>
                <a:lnTo>
                  <a:pt x="347" y="205"/>
                </a:lnTo>
                <a:lnTo>
                  <a:pt x="265" y="83"/>
                </a:lnTo>
                <a:lnTo>
                  <a:pt x="582" y="0"/>
                </a:lnTo>
                <a:lnTo>
                  <a:pt x="760" y="204"/>
                </a:lnTo>
                <a:lnTo>
                  <a:pt x="783" y="301"/>
                </a:lnTo>
                <a:lnTo>
                  <a:pt x="453" y="1031"/>
                </a:lnTo>
                <a:lnTo>
                  <a:pt x="0" y="634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94" name="Freeform 165"/>
          <p:cNvSpPr>
            <a:spLocks/>
          </p:cNvSpPr>
          <p:nvPr/>
        </p:nvSpPr>
        <p:spPr bwMode="auto">
          <a:xfrm>
            <a:off x="5468663" y="2710815"/>
            <a:ext cx="437946" cy="364330"/>
          </a:xfrm>
          <a:custGeom>
            <a:avLst/>
            <a:gdLst>
              <a:gd name="T0" fmla="*/ 0 w 579"/>
              <a:gd name="T1" fmla="*/ 2147483647 h 490"/>
              <a:gd name="T2" fmla="*/ 2147483647 w 579"/>
              <a:gd name="T3" fmla="*/ 2147483647 h 490"/>
              <a:gd name="T4" fmla="*/ 2147483647 w 579"/>
              <a:gd name="T5" fmla="*/ 2147483647 h 490"/>
              <a:gd name="T6" fmla="*/ 2147483647 w 579"/>
              <a:gd name="T7" fmla="*/ 2147483647 h 490"/>
              <a:gd name="T8" fmla="*/ 2147483647 w 579"/>
              <a:gd name="T9" fmla="*/ 2147483647 h 490"/>
              <a:gd name="T10" fmla="*/ 2147483647 w 579"/>
              <a:gd name="T11" fmla="*/ 2147483647 h 490"/>
              <a:gd name="T12" fmla="*/ 2147483647 w 579"/>
              <a:gd name="T13" fmla="*/ 0 h 490"/>
              <a:gd name="T14" fmla="*/ 2147483647 w 579"/>
              <a:gd name="T15" fmla="*/ 2147483647 h 490"/>
              <a:gd name="T16" fmla="*/ 0 w 579"/>
              <a:gd name="T17" fmla="*/ 2147483647 h 49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79"/>
              <a:gd name="T28" fmla="*/ 0 h 490"/>
              <a:gd name="T29" fmla="*/ 579 w 579"/>
              <a:gd name="T30" fmla="*/ 490 h 49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79" h="490">
                <a:moveTo>
                  <a:pt x="0" y="115"/>
                </a:moveTo>
                <a:lnTo>
                  <a:pt x="14" y="419"/>
                </a:lnTo>
                <a:lnTo>
                  <a:pt x="74" y="490"/>
                </a:lnTo>
                <a:lnTo>
                  <a:pt x="332" y="471"/>
                </a:lnTo>
                <a:lnTo>
                  <a:pt x="579" y="334"/>
                </a:lnTo>
                <a:lnTo>
                  <a:pt x="555" y="26"/>
                </a:lnTo>
                <a:lnTo>
                  <a:pt x="466" y="0"/>
                </a:lnTo>
                <a:lnTo>
                  <a:pt x="332" y="108"/>
                </a:lnTo>
                <a:lnTo>
                  <a:pt x="0" y="115"/>
                </a:lnTo>
                <a:close/>
              </a:path>
            </a:pathLst>
          </a:custGeom>
          <a:solidFill>
            <a:srgbClr val="FF9900"/>
          </a:solidFill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97" name="Freeform 168"/>
          <p:cNvSpPr>
            <a:spLocks/>
          </p:cNvSpPr>
          <p:nvPr/>
        </p:nvSpPr>
        <p:spPr bwMode="auto">
          <a:xfrm>
            <a:off x="3572920" y="3173293"/>
            <a:ext cx="572815" cy="501139"/>
          </a:xfrm>
          <a:custGeom>
            <a:avLst/>
            <a:gdLst>
              <a:gd name="T0" fmla="*/ 0 w 757"/>
              <a:gd name="T1" fmla="*/ 2147483647 h 673"/>
              <a:gd name="T2" fmla="*/ 2147483647 w 757"/>
              <a:gd name="T3" fmla="*/ 2147483647 h 673"/>
              <a:gd name="T4" fmla="*/ 2147483647 w 757"/>
              <a:gd name="T5" fmla="*/ 2147483647 h 673"/>
              <a:gd name="T6" fmla="*/ 2147483647 w 757"/>
              <a:gd name="T7" fmla="*/ 2147483647 h 673"/>
              <a:gd name="T8" fmla="*/ 2147483647 w 757"/>
              <a:gd name="T9" fmla="*/ 2147483647 h 673"/>
              <a:gd name="T10" fmla="*/ 2147483647 w 757"/>
              <a:gd name="T11" fmla="*/ 2147483647 h 673"/>
              <a:gd name="T12" fmla="*/ 2147483647 w 757"/>
              <a:gd name="T13" fmla="*/ 2147483647 h 673"/>
              <a:gd name="T14" fmla="*/ 2147483647 w 757"/>
              <a:gd name="T15" fmla="*/ 2147483647 h 673"/>
              <a:gd name="T16" fmla="*/ 2147483647 w 757"/>
              <a:gd name="T17" fmla="*/ 2147483647 h 673"/>
              <a:gd name="T18" fmla="*/ 2147483647 w 757"/>
              <a:gd name="T19" fmla="*/ 0 h 673"/>
              <a:gd name="T20" fmla="*/ 2147483647 w 757"/>
              <a:gd name="T21" fmla="*/ 2147483647 h 673"/>
              <a:gd name="T22" fmla="*/ 0 w 757"/>
              <a:gd name="T23" fmla="*/ 2147483647 h 67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757"/>
              <a:gd name="T37" fmla="*/ 0 h 673"/>
              <a:gd name="T38" fmla="*/ 757 w 757"/>
              <a:gd name="T39" fmla="*/ 673 h 67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757" h="673">
                <a:moveTo>
                  <a:pt x="0" y="361"/>
                </a:moveTo>
                <a:lnTo>
                  <a:pt x="92" y="401"/>
                </a:lnTo>
                <a:lnTo>
                  <a:pt x="63" y="521"/>
                </a:lnTo>
                <a:lnTo>
                  <a:pt x="142" y="617"/>
                </a:lnTo>
                <a:lnTo>
                  <a:pt x="265" y="576"/>
                </a:lnTo>
                <a:lnTo>
                  <a:pt x="433" y="673"/>
                </a:lnTo>
                <a:lnTo>
                  <a:pt x="560" y="623"/>
                </a:lnTo>
                <a:lnTo>
                  <a:pt x="757" y="353"/>
                </a:lnTo>
                <a:lnTo>
                  <a:pt x="622" y="336"/>
                </a:lnTo>
                <a:lnTo>
                  <a:pt x="498" y="0"/>
                </a:lnTo>
                <a:lnTo>
                  <a:pt x="304" y="107"/>
                </a:lnTo>
                <a:lnTo>
                  <a:pt x="0" y="361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98" name="Freeform 169"/>
          <p:cNvSpPr>
            <a:spLocks/>
          </p:cNvSpPr>
          <p:nvPr/>
        </p:nvSpPr>
        <p:spPr bwMode="auto">
          <a:xfrm>
            <a:off x="3174375" y="5616532"/>
            <a:ext cx="875891" cy="676613"/>
          </a:xfrm>
          <a:custGeom>
            <a:avLst/>
            <a:gdLst>
              <a:gd name="T0" fmla="*/ 0 w 1156"/>
              <a:gd name="T1" fmla="*/ 2147483647 h 910"/>
              <a:gd name="T2" fmla="*/ 2147483647 w 1156"/>
              <a:gd name="T3" fmla="*/ 2147483647 h 910"/>
              <a:gd name="T4" fmla="*/ 2147483647 w 1156"/>
              <a:gd name="T5" fmla="*/ 2147483647 h 910"/>
              <a:gd name="T6" fmla="*/ 2147483647 w 1156"/>
              <a:gd name="T7" fmla="*/ 2147483647 h 910"/>
              <a:gd name="T8" fmla="*/ 2147483647 w 1156"/>
              <a:gd name="T9" fmla="*/ 2147483647 h 910"/>
              <a:gd name="T10" fmla="*/ 2147483647 w 1156"/>
              <a:gd name="T11" fmla="*/ 2147483647 h 910"/>
              <a:gd name="T12" fmla="*/ 2147483647 w 1156"/>
              <a:gd name="T13" fmla="*/ 2147483647 h 910"/>
              <a:gd name="T14" fmla="*/ 2147483647 w 1156"/>
              <a:gd name="T15" fmla="*/ 0 h 910"/>
              <a:gd name="T16" fmla="*/ 2147483647 w 1156"/>
              <a:gd name="T17" fmla="*/ 2147483647 h 910"/>
              <a:gd name="T18" fmla="*/ 2147483647 w 1156"/>
              <a:gd name="T19" fmla="*/ 2147483647 h 910"/>
              <a:gd name="T20" fmla="*/ 2147483647 w 1156"/>
              <a:gd name="T21" fmla="*/ 2147483647 h 910"/>
              <a:gd name="T22" fmla="*/ 2147483647 w 1156"/>
              <a:gd name="T23" fmla="*/ 2147483647 h 910"/>
              <a:gd name="T24" fmla="*/ 2147483647 w 1156"/>
              <a:gd name="T25" fmla="*/ 2147483647 h 910"/>
              <a:gd name="T26" fmla="*/ 2147483647 w 1156"/>
              <a:gd name="T27" fmla="*/ 2147483647 h 910"/>
              <a:gd name="T28" fmla="*/ 2147483647 w 1156"/>
              <a:gd name="T29" fmla="*/ 2147483647 h 910"/>
              <a:gd name="T30" fmla="*/ 2147483647 w 1156"/>
              <a:gd name="T31" fmla="*/ 2147483647 h 910"/>
              <a:gd name="T32" fmla="*/ 2147483647 w 1156"/>
              <a:gd name="T33" fmla="*/ 2147483647 h 910"/>
              <a:gd name="T34" fmla="*/ 2147483647 w 1156"/>
              <a:gd name="T35" fmla="*/ 2147483647 h 910"/>
              <a:gd name="T36" fmla="*/ 2147483647 w 1156"/>
              <a:gd name="T37" fmla="*/ 2147483647 h 910"/>
              <a:gd name="T38" fmla="*/ 2147483647 w 1156"/>
              <a:gd name="T39" fmla="*/ 2147483647 h 910"/>
              <a:gd name="T40" fmla="*/ 2147483647 w 1156"/>
              <a:gd name="T41" fmla="*/ 2147483647 h 910"/>
              <a:gd name="T42" fmla="*/ 2147483647 w 1156"/>
              <a:gd name="T43" fmla="*/ 2147483647 h 910"/>
              <a:gd name="T44" fmla="*/ 0 w 1156"/>
              <a:gd name="T45" fmla="*/ 2147483647 h 910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156"/>
              <a:gd name="T70" fmla="*/ 0 h 910"/>
              <a:gd name="T71" fmla="*/ 1156 w 1156"/>
              <a:gd name="T72" fmla="*/ 910 h 910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156" h="910">
                <a:moveTo>
                  <a:pt x="0" y="573"/>
                </a:moveTo>
                <a:lnTo>
                  <a:pt x="89" y="425"/>
                </a:lnTo>
                <a:lnTo>
                  <a:pt x="89" y="331"/>
                </a:lnTo>
                <a:lnTo>
                  <a:pt x="268" y="223"/>
                </a:lnTo>
                <a:lnTo>
                  <a:pt x="187" y="72"/>
                </a:lnTo>
                <a:lnTo>
                  <a:pt x="464" y="11"/>
                </a:lnTo>
                <a:lnTo>
                  <a:pt x="545" y="52"/>
                </a:lnTo>
                <a:lnTo>
                  <a:pt x="631" y="0"/>
                </a:lnTo>
                <a:lnTo>
                  <a:pt x="769" y="40"/>
                </a:lnTo>
                <a:lnTo>
                  <a:pt x="1020" y="516"/>
                </a:lnTo>
                <a:lnTo>
                  <a:pt x="1006" y="569"/>
                </a:lnTo>
                <a:lnTo>
                  <a:pt x="1156" y="655"/>
                </a:lnTo>
                <a:lnTo>
                  <a:pt x="1038" y="796"/>
                </a:lnTo>
                <a:lnTo>
                  <a:pt x="1091" y="910"/>
                </a:lnTo>
                <a:lnTo>
                  <a:pt x="1005" y="897"/>
                </a:lnTo>
                <a:lnTo>
                  <a:pt x="867" y="787"/>
                </a:lnTo>
                <a:lnTo>
                  <a:pt x="488" y="698"/>
                </a:lnTo>
                <a:lnTo>
                  <a:pt x="456" y="632"/>
                </a:lnTo>
                <a:lnTo>
                  <a:pt x="348" y="633"/>
                </a:lnTo>
                <a:lnTo>
                  <a:pt x="308" y="683"/>
                </a:lnTo>
                <a:lnTo>
                  <a:pt x="241" y="698"/>
                </a:lnTo>
                <a:lnTo>
                  <a:pt x="75" y="656"/>
                </a:lnTo>
                <a:lnTo>
                  <a:pt x="0" y="573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99" name="Freeform 170"/>
          <p:cNvSpPr>
            <a:spLocks/>
          </p:cNvSpPr>
          <p:nvPr/>
        </p:nvSpPr>
        <p:spPr bwMode="auto">
          <a:xfrm>
            <a:off x="3025868" y="4846235"/>
            <a:ext cx="719807" cy="808961"/>
          </a:xfrm>
          <a:custGeom>
            <a:avLst/>
            <a:gdLst>
              <a:gd name="T0" fmla="*/ 2147483647 w 950"/>
              <a:gd name="T1" fmla="*/ 2147483647 h 1088"/>
              <a:gd name="T2" fmla="*/ 2147483647 w 950"/>
              <a:gd name="T3" fmla="*/ 2147483647 h 1088"/>
              <a:gd name="T4" fmla="*/ 2147483647 w 950"/>
              <a:gd name="T5" fmla="*/ 2147483647 h 1088"/>
              <a:gd name="T6" fmla="*/ 2147483647 w 950"/>
              <a:gd name="T7" fmla="*/ 2147483647 h 1088"/>
              <a:gd name="T8" fmla="*/ 2147483647 w 950"/>
              <a:gd name="T9" fmla="*/ 2147483647 h 1088"/>
              <a:gd name="T10" fmla="*/ 2147483647 w 950"/>
              <a:gd name="T11" fmla="*/ 2147483647 h 1088"/>
              <a:gd name="T12" fmla="*/ 2147483647 w 950"/>
              <a:gd name="T13" fmla="*/ 2147483647 h 1088"/>
              <a:gd name="T14" fmla="*/ 2147483647 w 950"/>
              <a:gd name="T15" fmla="*/ 2147483647 h 1088"/>
              <a:gd name="T16" fmla="*/ 2147483647 w 950"/>
              <a:gd name="T17" fmla="*/ 2147483647 h 1088"/>
              <a:gd name="T18" fmla="*/ 2147483647 w 950"/>
              <a:gd name="T19" fmla="*/ 2147483647 h 1088"/>
              <a:gd name="T20" fmla="*/ 2147483647 w 950"/>
              <a:gd name="T21" fmla="*/ 0 h 1088"/>
              <a:gd name="T22" fmla="*/ 2147483647 w 950"/>
              <a:gd name="T23" fmla="*/ 2147483647 h 1088"/>
              <a:gd name="T24" fmla="*/ 2147483647 w 950"/>
              <a:gd name="T25" fmla="*/ 2147483647 h 1088"/>
              <a:gd name="T26" fmla="*/ 2147483647 w 950"/>
              <a:gd name="T27" fmla="*/ 2147483647 h 1088"/>
              <a:gd name="T28" fmla="*/ 2147483647 w 950"/>
              <a:gd name="T29" fmla="*/ 2147483647 h 1088"/>
              <a:gd name="T30" fmla="*/ 2147483647 w 950"/>
              <a:gd name="T31" fmla="*/ 2147483647 h 1088"/>
              <a:gd name="T32" fmla="*/ 2147483647 w 950"/>
              <a:gd name="T33" fmla="*/ 2147483647 h 1088"/>
              <a:gd name="T34" fmla="*/ 2147483647 w 950"/>
              <a:gd name="T35" fmla="*/ 2147483647 h 1088"/>
              <a:gd name="T36" fmla="*/ 2147483647 w 950"/>
              <a:gd name="T37" fmla="*/ 2147483647 h 1088"/>
              <a:gd name="T38" fmla="*/ 2147483647 w 950"/>
              <a:gd name="T39" fmla="*/ 2147483647 h 1088"/>
              <a:gd name="T40" fmla="*/ 2147483647 w 950"/>
              <a:gd name="T41" fmla="*/ 2147483647 h 1088"/>
              <a:gd name="T42" fmla="*/ 2147483647 w 950"/>
              <a:gd name="T43" fmla="*/ 2147483647 h 1088"/>
              <a:gd name="T44" fmla="*/ 2147483647 w 950"/>
              <a:gd name="T45" fmla="*/ 2147483647 h 1088"/>
              <a:gd name="T46" fmla="*/ 2147483647 w 950"/>
              <a:gd name="T47" fmla="*/ 2147483647 h 1088"/>
              <a:gd name="T48" fmla="*/ 2147483647 w 950"/>
              <a:gd name="T49" fmla="*/ 2147483647 h 1088"/>
              <a:gd name="T50" fmla="*/ 2147483647 w 950"/>
              <a:gd name="T51" fmla="*/ 2147483647 h 1088"/>
              <a:gd name="T52" fmla="*/ 2147483647 w 950"/>
              <a:gd name="T53" fmla="*/ 2147483647 h 1088"/>
              <a:gd name="T54" fmla="*/ 2147483647 w 950"/>
              <a:gd name="T55" fmla="*/ 2147483647 h 1088"/>
              <a:gd name="T56" fmla="*/ 2147483647 w 950"/>
              <a:gd name="T57" fmla="*/ 2147483647 h 1088"/>
              <a:gd name="T58" fmla="*/ 2147483647 w 950"/>
              <a:gd name="T59" fmla="*/ 2147483647 h 1088"/>
              <a:gd name="T60" fmla="*/ 2147483647 w 950"/>
              <a:gd name="T61" fmla="*/ 2147483647 h 1088"/>
              <a:gd name="T62" fmla="*/ 0 w 950"/>
              <a:gd name="T63" fmla="*/ 2147483647 h 1088"/>
              <a:gd name="T64" fmla="*/ 2147483647 w 950"/>
              <a:gd name="T65" fmla="*/ 2147483647 h 1088"/>
              <a:gd name="T66" fmla="*/ 2147483647 w 950"/>
              <a:gd name="T67" fmla="*/ 2147483647 h 1088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950"/>
              <a:gd name="T103" fmla="*/ 0 h 1088"/>
              <a:gd name="T104" fmla="*/ 950 w 950"/>
              <a:gd name="T105" fmla="*/ 1088 h 1088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950" h="1088">
                <a:moveTo>
                  <a:pt x="1" y="413"/>
                </a:moveTo>
                <a:lnTo>
                  <a:pt x="25" y="346"/>
                </a:lnTo>
                <a:lnTo>
                  <a:pt x="89" y="334"/>
                </a:lnTo>
                <a:lnTo>
                  <a:pt x="81" y="213"/>
                </a:lnTo>
                <a:lnTo>
                  <a:pt x="182" y="228"/>
                </a:lnTo>
                <a:lnTo>
                  <a:pt x="177" y="159"/>
                </a:lnTo>
                <a:lnTo>
                  <a:pt x="227" y="161"/>
                </a:lnTo>
                <a:lnTo>
                  <a:pt x="252" y="51"/>
                </a:lnTo>
                <a:lnTo>
                  <a:pt x="300" y="108"/>
                </a:lnTo>
                <a:lnTo>
                  <a:pt x="292" y="64"/>
                </a:lnTo>
                <a:lnTo>
                  <a:pt x="368" y="0"/>
                </a:lnTo>
                <a:lnTo>
                  <a:pt x="438" y="65"/>
                </a:lnTo>
                <a:lnTo>
                  <a:pt x="483" y="2"/>
                </a:lnTo>
                <a:lnTo>
                  <a:pt x="607" y="44"/>
                </a:lnTo>
                <a:lnTo>
                  <a:pt x="607" y="97"/>
                </a:lnTo>
                <a:lnTo>
                  <a:pt x="827" y="274"/>
                </a:lnTo>
                <a:lnTo>
                  <a:pt x="813" y="356"/>
                </a:lnTo>
                <a:lnTo>
                  <a:pt x="950" y="479"/>
                </a:lnTo>
                <a:lnTo>
                  <a:pt x="939" y="589"/>
                </a:lnTo>
                <a:lnTo>
                  <a:pt x="781" y="616"/>
                </a:lnTo>
                <a:lnTo>
                  <a:pt x="738" y="710"/>
                </a:lnTo>
                <a:lnTo>
                  <a:pt x="743" y="911"/>
                </a:lnTo>
                <a:lnTo>
                  <a:pt x="828" y="1036"/>
                </a:lnTo>
                <a:lnTo>
                  <a:pt x="742" y="1088"/>
                </a:lnTo>
                <a:lnTo>
                  <a:pt x="661" y="1047"/>
                </a:lnTo>
                <a:lnTo>
                  <a:pt x="599" y="964"/>
                </a:lnTo>
                <a:lnTo>
                  <a:pt x="450" y="988"/>
                </a:lnTo>
                <a:lnTo>
                  <a:pt x="395" y="950"/>
                </a:lnTo>
                <a:lnTo>
                  <a:pt x="380" y="785"/>
                </a:lnTo>
                <a:lnTo>
                  <a:pt x="325" y="690"/>
                </a:lnTo>
                <a:lnTo>
                  <a:pt x="139" y="660"/>
                </a:lnTo>
                <a:lnTo>
                  <a:pt x="0" y="576"/>
                </a:lnTo>
                <a:lnTo>
                  <a:pt x="88" y="498"/>
                </a:lnTo>
                <a:lnTo>
                  <a:pt x="1" y="413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01" name="Freeform 172"/>
          <p:cNvSpPr>
            <a:spLocks/>
          </p:cNvSpPr>
          <p:nvPr/>
        </p:nvSpPr>
        <p:spPr bwMode="auto">
          <a:xfrm>
            <a:off x="4007835" y="3414196"/>
            <a:ext cx="381876" cy="765835"/>
          </a:xfrm>
          <a:custGeom>
            <a:avLst/>
            <a:gdLst>
              <a:gd name="T0" fmla="*/ 0 w 504"/>
              <a:gd name="T1" fmla="*/ 2147483647 h 1029"/>
              <a:gd name="T2" fmla="*/ 2147483647 w 504"/>
              <a:gd name="T3" fmla="*/ 2147483647 h 1029"/>
              <a:gd name="T4" fmla="*/ 2147483647 w 504"/>
              <a:gd name="T5" fmla="*/ 0 h 1029"/>
              <a:gd name="T6" fmla="*/ 2147483647 w 504"/>
              <a:gd name="T7" fmla="*/ 2147483647 h 1029"/>
              <a:gd name="T8" fmla="*/ 2147483647 w 504"/>
              <a:gd name="T9" fmla="*/ 2147483647 h 1029"/>
              <a:gd name="T10" fmla="*/ 2147483647 w 504"/>
              <a:gd name="T11" fmla="*/ 2147483647 h 1029"/>
              <a:gd name="T12" fmla="*/ 2147483647 w 504"/>
              <a:gd name="T13" fmla="*/ 2147483647 h 1029"/>
              <a:gd name="T14" fmla="*/ 2147483647 w 504"/>
              <a:gd name="T15" fmla="*/ 2147483647 h 1029"/>
              <a:gd name="T16" fmla="*/ 2147483647 w 504"/>
              <a:gd name="T17" fmla="*/ 2147483647 h 1029"/>
              <a:gd name="T18" fmla="*/ 2147483647 w 504"/>
              <a:gd name="T19" fmla="*/ 2147483647 h 1029"/>
              <a:gd name="T20" fmla="*/ 2147483647 w 504"/>
              <a:gd name="T21" fmla="*/ 2147483647 h 1029"/>
              <a:gd name="T22" fmla="*/ 2147483647 w 504"/>
              <a:gd name="T23" fmla="*/ 2147483647 h 1029"/>
              <a:gd name="T24" fmla="*/ 0 w 504"/>
              <a:gd name="T25" fmla="*/ 2147483647 h 102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04"/>
              <a:gd name="T40" fmla="*/ 0 h 1029"/>
              <a:gd name="T41" fmla="*/ 504 w 504"/>
              <a:gd name="T42" fmla="*/ 1029 h 102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04" h="1029">
                <a:moveTo>
                  <a:pt x="0" y="298"/>
                </a:moveTo>
                <a:lnTo>
                  <a:pt x="197" y="28"/>
                </a:lnTo>
                <a:lnTo>
                  <a:pt x="278" y="0"/>
                </a:lnTo>
                <a:lnTo>
                  <a:pt x="435" y="93"/>
                </a:lnTo>
                <a:lnTo>
                  <a:pt x="476" y="393"/>
                </a:lnTo>
                <a:lnTo>
                  <a:pt x="391" y="624"/>
                </a:lnTo>
                <a:lnTo>
                  <a:pt x="504" y="771"/>
                </a:lnTo>
                <a:lnTo>
                  <a:pt x="441" y="894"/>
                </a:lnTo>
                <a:lnTo>
                  <a:pt x="359" y="1029"/>
                </a:lnTo>
                <a:lnTo>
                  <a:pt x="306" y="976"/>
                </a:lnTo>
                <a:lnTo>
                  <a:pt x="223" y="963"/>
                </a:lnTo>
                <a:lnTo>
                  <a:pt x="182" y="716"/>
                </a:lnTo>
                <a:lnTo>
                  <a:pt x="0" y="29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02" name="Freeform 173"/>
          <p:cNvSpPr>
            <a:spLocks/>
          </p:cNvSpPr>
          <p:nvPr/>
        </p:nvSpPr>
        <p:spPr bwMode="auto">
          <a:xfrm>
            <a:off x="4000258" y="4078911"/>
            <a:ext cx="633430" cy="701892"/>
          </a:xfrm>
          <a:custGeom>
            <a:avLst/>
            <a:gdLst>
              <a:gd name="T0" fmla="*/ 0 w 836"/>
              <a:gd name="T1" fmla="*/ 2147483647 h 943"/>
              <a:gd name="T2" fmla="*/ 2147483647 w 836"/>
              <a:gd name="T3" fmla="*/ 2147483647 h 943"/>
              <a:gd name="T4" fmla="*/ 2147483647 w 836"/>
              <a:gd name="T5" fmla="*/ 2147483647 h 943"/>
              <a:gd name="T6" fmla="*/ 2147483647 w 836"/>
              <a:gd name="T7" fmla="*/ 0 h 943"/>
              <a:gd name="T8" fmla="*/ 2147483647 w 836"/>
              <a:gd name="T9" fmla="*/ 2147483647 h 943"/>
              <a:gd name="T10" fmla="*/ 2147483647 w 836"/>
              <a:gd name="T11" fmla="*/ 2147483647 h 943"/>
              <a:gd name="T12" fmla="*/ 2147483647 w 836"/>
              <a:gd name="T13" fmla="*/ 2147483647 h 943"/>
              <a:gd name="T14" fmla="*/ 2147483647 w 836"/>
              <a:gd name="T15" fmla="*/ 2147483647 h 943"/>
              <a:gd name="T16" fmla="*/ 2147483647 w 836"/>
              <a:gd name="T17" fmla="*/ 2147483647 h 943"/>
              <a:gd name="T18" fmla="*/ 2147483647 w 836"/>
              <a:gd name="T19" fmla="*/ 2147483647 h 943"/>
              <a:gd name="T20" fmla="*/ 2147483647 w 836"/>
              <a:gd name="T21" fmla="*/ 2147483647 h 943"/>
              <a:gd name="T22" fmla="*/ 0 w 836"/>
              <a:gd name="T23" fmla="*/ 2147483647 h 94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36"/>
              <a:gd name="T37" fmla="*/ 0 h 943"/>
              <a:gd name="T38" fmla="*/ 836 w 836"/>
              <a:gd name="T39" fmla="*/ 943 h 94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36" h="943">
                <a:moveTo>
                  <a:pt x="0" y="472"/>
                </a:moveTo>
                <a:lnTo>
                  <a:pt x="167" y="339"/>
                </a:lnTo>
                <a:lnTo>
                  <a:pt x="368" y="135"/>
                </a:lnTo>
                <a:lnTo>
                  <a:pt x="450" y="0"/>
                </a:lnTo>
                <a:lnTo>
                  <a:pt x="637" y="215"/>
                </a:lnTo>
                <a:lnTo>
                  <a:pt x="650" y="286"/>
                </a:lnTo>
                <a:lnTo>
                  <a:pt x="702" y="314"/>
                </a:lnTo>
                <a:lnTo>
                  <a:pt x="720" y="381"/>
                </a:lnTo>
                <a:lnTo>
                  <a:pt x="836" y="437"/>
                </a:lnTo>
                <a:lnTo>
                  <a:pt x="637" y="609"/>
                </a:lnTo>
                <a:lnTo>
                  <a:pt x="90" y="943"/>
                </a:lnTo>
                <a:lnTo>
                  <a:pt x="0" y="472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07" name="Rectangle 63"/>
          <p:cNvSpPr>
            <a:spLocks noChangeArrowheads="1"/>
          </p:cNvSpPr>
          <p:nvPr/>
        </p:nvSpPr>
        <p:spPr bwMode="auto">
          <a:xfrm>
            <a:off x="8250907" y="2559135"/>
            <a:ext cx="496931" cy="153888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Berkeley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08" name="Rectangle 64"/>
          <p:cNvSpPr>
            <a:spLocks noChangeArrowheads="1"/>
          </p:cNvSpPr>
          <p:nvPr/>
        </p:nvSpPr>
        <p:spPr bwMode="auto">
          <a:xfrm>
            <a:off x="3250143" y="5128775"/>
            <a:ext cx="367088" cy="153888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Boone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10" name="Rectangle 66"/>
          <p:cNvSpPr>
            <a:spLocks noChangeArrowheads="1"/>
          </p:cNvSpPr>
          <p:nvPr/>
        </p:nvSpPr>
        <p:spPr bwMode="auto">
          <a:xfrm>
            <a:off x="4506397" y="1127097"/>
            <a:ext cx="403957" cy="153888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Brooke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11" name="Rectangle 67"/>
          <p:cNvSpPr>
            <a:spLocks noChangeArrowheads="1"/>
          </p:cNvSpPr>
          <p:nvPr/>
        </p:nvSpPr>
        <p:spPr bwMode="auto">
          <a:xfrm>
            <a:off x="2531853" y="4453650"/>
            <a:ext cx="362279" cy="153888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Cabell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12" name="Rectangle 68"/>
          <p:cNvSpPr>
            <a:spLocks noChangeArrowheads="1"/>
          </p:cNvSpPr>
          <p:nvPr/>
        </p:nvSpPr>
        <p:spPr bwMode="auto">
          <a:xfrm>
            <a:off x="4168465" y="4389707"/>
            <a:ext cx="256480" cy="153888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Clay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13" name="Rectangle 69"/>
          <p:cNvSpPr>
            <a:spLocks noChangeArrowheads="1"/>
          </p:cNvSpPr>
          <p:nvPr/>
        </p:nvSpPr>
        <p:spPr bwMode="auto">
          <a:xfrm>
            <a:off x="4092696" y="5168926"/>
            <a:ext cx="424796" cy="153888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Fayette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15" name="Rectangle 71"/>
          <p:cNvSpPr>
            <a:spLocks noChangeArrowheads="1"/>
          </p:cNvSpPr>
          <p:nvPr/>
        </p:nvSpPr>
        <p:spPr bwMode="auto">
          <a:xfrm>
            <a:off x="6729462" y="3235748"/>
            <a:ext cx="318998" cy="153888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16" name="Rectangle 72"/>
          <p:cNvSpPr>
            <a:spLocks noChangeArrowheads="1"/>
          </p:cNvSpPr>
          <p:nvPr/>
        </p:nvSpPr>
        <p:spPr bwMode="auto">
          <a:xfrm>
            <a:off x="4932219" y="5283429"/>
            <a:ext cx="610745" cy="153888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Greenbrier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17" name="Rectangle 73"/>
          <p:cNvSpPr>
            <a:spLocks noChangeArrowheads="1"/>
          </p:cNvSpPr>
          <p:nvPr/>
        </p:nvSpPr>
        <p:spPr bwMode="auto">
          <a:xfrm>
            <a:off x="7320462" y="2947258"/>
            <a:ext cx="618759" cy="153888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Hampshire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18" name="Rectangle 74"/>
          <p:cNvSpPr>
            <a:spLocks noChangeArrowheads="1"/>
          </p:cNvSpPr>
          <p:nvPr/>
        </p:nvSpPr>
        <p:spPr bwMode="auto">
          <a:xfrm>
            <a:off x="4429112" y="868348"/>
            <a:ext cx="496931" cy="153888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Hancock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19" name="Rectangle 75"/>
          <p:cNvSpPr>
            <a:spLocks noChangeArrowheads="1"/>
          </p:cNvSpPr>
          <p:nvPr/>
        </p:nvSpPr>
        <p:spPr bwMode="auto">
          <a:xfrm>
            <a:off x="7146192" y="3397837"/>
            <a:ext cx="341440" cy="153888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Hardy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20" name="Rectangle 76"/>
          <p:cNvSpPr>
            <a:spLocks noChangeArrowheads="1"/>
          </p:cNvSpPr>
          <p:nvPr/>
        </p:nvSpPr>
        <p:spPr bwMode="auto">
          <a:xfrm>
            <a:off x="5006473" y="2941310"/>
            <a:ext cx="484107" cy="153888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Harrison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21" name="Rectangle 77"/>
          <p:cNvSpPr>
            <a:spLocks noChangeArrowheads="1"/>
          </p:cNvSpPr>
          <p:nvPr/>
        </p:nvSpPr>
        <p:spPr bwMode="auto">
          <a:xfrm>
            <a:off x="3227414" y="3649151"/>
            <a:ext cx="468077" cy="153888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Jackson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22" name="Rectangle 78"/>
          <p:cNvSpPr>
            <a:spLocks noChangeArrowheads="1"/>
          </p:cNvSpPr>
          <p:nvPr/>
        </p:nvSpPr>
        <p:spPr bwMode="auto">
          <a:xfrm>
            <a:off x="3456235" y="4591947"/>
            <a:ext cx="530594" cy="153888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Kanawha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24" name="Rectangle 80"/>
          <p:cNvSpPr>
            <a:spLocks noChangeArrowheads="1"/>
          </p:cNvSpPr>
          <p:nvPr/>
        </p:nvSpPr>
        <p:spPr bwMode="auto">
          <a:xfrm>
            <a:off x="2737945" y="4878949"/>
            <a:ext cx="403957" cy="153888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Lincoln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25" name="Rectangle 81"/>
          <p:cNvSpPr>
            <a:spLocks noChangeArrowheads="1"/>
          </p:cNvSpPr>
          <p:nvPr/>
        </p:nvSpPr>
        <p:spPr bwMode="auto">
          <a:xfrm>
            <a:off x="2910699" y="5490131"/>
            <a:ext cx="352661" cy="153888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Logan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26" name="Rectangle 82"/>
          <p:cNvSpPr>
            <a:spLocks noChangeArrowheads="1"/>
          </p:cNvSpPr>
          <p:nvPr/>
        </p:nvSpPr>
        <p:spPr bwMode="auto">
          <a:xfrm>
            <a:off x="3230445" y="6279760"/>
            <a:ext cx="556243" cy="153888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McDowell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27" name="Rectangle 83"/>
          <p:cNvSpPr>
            <a:spLocks noChangeArrowheads="1"/>
          </p:cNvSpPr>
          <p:nvPr/>
        </p:nvSpPr>
        <p:spPr bwMode="auto">
          <a:xfrm>
            <a:off x="5224688" y="2533856"/>
            <a:ext cx="391133" cy="153888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Marion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28" name="Rectangle 84"/>
          <p:cNvSpPr>
            <a:spLocks noChangeArrowheads="1"/>
          </p:cNvSpPr>
          <p:nvPr/>
        </p:nvSpPr>
        <p:spPr bwMode="auto">
          <a:xfrm>
            <a:off x="2824321" y="3860313"/>
            <a:ext cx="383118" cy="153888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Mason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29" name="Rectangle 85"/>
          <p:cNvSpPr>
            <a:spLocks noChangeArrowheads="1"/>
          </p:cNvSpPr>
          <p:nvPr/>
        </p:nvSpPr>
        <p:spPr bwMode="auto">
          <a:xfrm>
            <a:off x="4091181" y="6279760"/>
            <a:ext cx="399148" cy="153888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Mercer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30" name="Rectangle 86"/>
          <p:cNvSpPr>
            <a:spLocks noChangeArrowheads="1"/>
          </p:cNvSpPr>
          <p:nvPr/>
        </p:nvSpPr>
        <p:spPr bwMode="auto">
          <a:xfrm>
            <a:off x="6926462" y="2792604"/>
            <a:ext cx="419987" cy="153888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Mineral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31" name="Rectangle 87"/>
          <p:cNvSpPr>
            <a:spLocks noChangeArrowheads="1"/>
          </p:cNvSpPr>
          <p:nvPr/>
        </p:nvSpPr>
        <p:spPr bwMode="auto">
          <a:xfrm>
            <a:off x="2453052" y="5447006"/>
            <a:ext cx="347852" cy="153888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Mingo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32" name="Rectangle 88"/>
          <p:cNvSpPr>
            <a:spLocks noChangeArrowheads="1"/>
          </p:cNvSpPr>
          <p:nvPr/>
        </p:nvSpPr>
        <p:spPr bwMode="auto">
          <a:xfrm>
            <a:off x="5361073" y="2263211"/>
            <a:ext cx="658835" cy="153888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Monongalia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33" name="Rectangle 89"/>
          <p:cNvSpPr>
            <a:spLocks noChangeArrowheads="1"/>
          </p:cNvSpPr>
          <p:nvPr/>
        </p:nvSpPr>
        <p:spPr bwMode="auto">
          <a:xfrm>
            <a:off x="4853419" y="5968964"/>
            <a:ext cx="432811" cy="153888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Monroe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34" name="Rectangle 90"/>
          <p:cNvSpPr>
            <a:spLocks noChangeArrowheads="1"/>
          </p:cNvSpPr>
          <p:nvPr/>
        </p:nvSpPr>
        <p:spPr bwMode="auto">
          <a:xfrm>
            <a:off x="7872061" y="2459503"/>
            <a:ext cx="432811" cy="153888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Morgan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35" name="Rectangle 91"/>
          <p:cNvSpPr>
            <a:spLocks noChangeArrowheads="1"/>
          </p:cNvSpPr>
          <p:nvPr/>
        </p:nvSpPr>
        <p:spPr bwMode="auto">
          <a:xfrm>
            <a:off x="4459419" y="4694554"/>
            <a:ext cx="490519" cy="153888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Nicholas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36" name="Rectangle 92"/>
          <p:cNvSpPr>
            <a:spLocks noChangeArrowheads="1"/>
          </p:cNvSpPr>
          <p:nvPr/>
        </p:nvSpPr>
        <p:spPr bwMode="auto">
          <a:xfrm>
            <a:off x="4480634" y="1442354"/>
            <a:ext cx="269304" cy="153888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Ohio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39" name="Rectangle 95"/>
          <p:cNvSpPr>
            <a:spLocks noChangeArrowheads="1"/>
          </p:cNvSpPr>
          <p:nvPr/>
        </p:nvSpPr>
        <p:spPr bwMode="auto">
          <a:xfrm>
            <a:off x="6011171" y="2651333"/>
            <a:ext cx="439223" cy="153888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Preston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40" name="Rectangle 96"/>
          <p:cNvSpPr>
            <a:spLocks noChangeArrowheads="1"/>
          </p:cNvSpPr>
          <p:nvPr/>
        </p:nvSpPr>
        <p:spPr bwMode="auto">
          <a:xfrm rot="20642450">
            <a:off x="2925972" y="4272612"/>
            <a:ext cx="439223" cy="153888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Putnam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41" name="Rectangle 97"/>
          <p:cNvSpPr>
            <a:spLocks noChangeArrowheads="1"/>
          </p:cNvSpPr>
          <p:nvPr/>
        </p:nvSpPr>
        <p:spPr bwMode="auto">
          <a:xfrm>
            <a:off x="3897213" y="5607608"/>
            <a:ext cx="432811" cy="153888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Raleigh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43" name="Rectangle 99"/>
          <p:cNvSpPr>
            <a:spLocks noChangeArrowheads="1"/>
          </p:cNvSpPr>
          <p:nvPr/>
        </p:nvSpPr>
        <p:spPr bwMode="auto">
          <a:xfrm>
            <a:off x="4115428" y="3130166"/>
            <a:ext cx="391133" cy="153888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Ritchie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44" name="Rectangle 100"/>
          <p:cNvSpPr>
            <a:spLocks noChangeArrowheads="1"/>
          </p:cNvSpPr>
          <p:nvPr/>
        </p:nvSpPr>
        <p:spPr bwMode="auto">
          <a:xfrm>
            <a:off x="3718397" y="3891541"/>
            <a:ext cx="434914" cy="15388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Roane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45" name="Rectangle 101"/>
          <p:cNvSpPr>
            <a:spLocks noChangeArrowheads="1"/>
          </p:cNvSpPr>
          <p:nvPr/>
        </p:nvSpPr>
        <p:spPr bwMode="auto">
          <a:xfrm>
            <a:off x="5532310" y="2841677"/>
            <a:ext cx="355867" cy="153888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Taylor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47" name="Rectangle 103"/>
          <p:cNvSpPr>
            <a:spLocks noChangeArrowheads="1"/>
          </p:cNvSpPr>
          <p:nvPr/>
        </p:nvSpPr>
        <p:spPr bwMode="auto">
          <a:xfrm>
            <a:off x="4415474" y="2600773"/>
            <a:ext cx="285335" cy="153888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Tyler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49" name="Rectangle 105"/>
          <p:cNvSpPr>
            <a:spLocks noChangeArrowheads="1"/>
          </p:cNvSpPr>
          <p:nvPr/>
        </p:nvSpPr>
        <p:spPr bwMode="auto">
          <a:xfrm>
            <a:off x="2222715" y="4917613"/>
            <a:ext cx="397545" cy="153888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Wayne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1" name="Rectangle 107"/>
          <p:cNvSpPr>
            <a:spLocks noChangeArrowheads="1"/>
          </p:cNvSpPr>
          <p:nvPr/>
        </p:nvSpPr>
        <p:spPr bwMode="auto">
          <a:xfrm>
            <a:off x="4688243" y="2331616"/>
            <a:ext cx="391133" cy="153888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Wetzel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2" name="Rectangle 108"/>
          <p:cNvSpPr>
            <a:spLocks noChangeArrowheads="1"/>
          </p:cNvSpPr>
          <p:nvPr/>
        </p:nvSpPr>
        <p:spPr bwMode="auto">
          <a:xfrm>
            <a:off x="3769920" y="3402299"/>
            <a:ext cx="229230" cy="153888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Wirt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3" name="Rectangle 109"/>
          <p:cNvSpPr>
            <a:spLocks noChangeArrowheads="1"/>
          </p:cNvSpPr>
          <p:nvPr/>
        </p:nvSpPr>
        <p:spPr bwMode="auto">
          <a:xfrm>
            <a:off x="3522913" y="3081094"/>
            <a:ext cx="333425" cy="153888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Wood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4" name="Rectangle 110"/>
          <p:cNvSpPr>
            <a:spLocks noChangeArrowheads="1"/>
          </p:cNvSpPr>
          <p:nvPr/>
        </p:nvSpPr>
        <p:spPr bwMode="auto">
          <a:xfrm>
            <a:off x="3356220" y="5875279"/>
            <a:ext cx="533800" cy="153888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Wyoming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5" name="Rectangle 111"/>
          <p:cNvSpPr>
            <a:spLocks noChangeArrowheads="1"/>
          </p:cNvSpPr>
          <p:nvPr/>
        </p:nvSpPr>
        <p:spPr bwMode="auto">
          <a:xfrm>
            <a:off x="4150281" y="1909291"/>
            <a:ext cx="484107" cy="153888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Marshall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6" name="Rectangle 112"/>
          <p:cNvSpPr>
            <a:spLocks noChangeArrowheads="1"/>
          </p:cNvSpPr>
          <p:nvPr/>
        </p:nvSpPr>
        <p:spPr bwMode="auto">
          <a:xfrm>
            <a:off x="4104819" y="3536134"/>
            <a:ext cx="235642" cy="153888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Cal-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7" name="Rectangle 113"/>
          <p:cNvSpPr>
            <a:spLocks noChangeArrowheads="1"/>
          </p:cNvSpPr>
          <p:nvPr/>
        </p:nvSpPr>
        <p:spPr bwMode="auto">
          <a:xfrm>
            <a:off x="4088151" y="3662534"/>
            <a:ext cx="282129" cy="153888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houn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8" name="Rectangle 114"/>
          <p:cNvSpPr>
            <a:spLocks noChangeArrowheads="1"/>
          </p:cNvSpPr>
          <p:nvPr/>
        </p:nvSpPr>
        <p:spPr bwMode="auto">
          <a:xfrm>
            <a:off x="4615503" y="2923465"/>
            <a:ext cx="347852" cy="153888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Dodd-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9" name="Rectangle 115"/>
          <p:cNvSpPr>
            <a:spLocks noChangeArrowheads="1"/>
          </p:cNvSpPr>
          <p:nvPr/>
        </p:nvSpPr>
        <p:spPr bwMode="auto">
          <a:xfrm>
            <a:off x="4645811" y="3049865"/>
            <a:ext cx="283732" cy="153888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ridge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60" name="Rectangle 116"/>
          <p:cNvSpPr>
            <a:spLocks noChangeArrowheads="1"/>
          </p:cNvSpPr>
          <p:nvPr/>
        </p:nvSpPr>
        <p:spPr bwMode="auto">
          <a:xfrm>
            <a:off x="8544890" y="2768811"/>
            <a:ext cx="248466" cy="153888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Jeff-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61" name="Rectangle 117"/>
          <p:cNvSpPr>
            <a:spLocks noChangeArrowheads="1"/>
          </p:cNvSpPr>
          <p:nvPr/>
        </p:nvSpPr>
        <p:spPr bwMode="auto">
          <a:xfrm>
            <a:off x="8526705" y="2893724"/>
            <a:ext cx="318998" cy="153888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/>
          <a:p>
            <a:r>
              <a:rPr lang="en-US" sz="1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erson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62" name="Rectangle 118"/>
          <p:cNvSpPr>
            <a:spLocks noChangeArrowheads="1"/>
          </p:cNvSpPr>
          <p:nvPr/>
        </p:nvSpPr>
        <p:spPr bwMode="auto">
          <a:xfrm>
            <a:off x="3821444" y="2498166"/>
            <a:ext cx="362279" cy="153888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Pleas-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63" name="Rectangle 119"/>
          <p:cNvSpPr>
            <a:spLocks noChangeArrowheads="1"/>
          </p:cNvSpPr>
          <p:nvPr/>
        </p:nvSpPr>
        <p:spPr bwMode="auto">
          <a:xfrm>
            <a:off x="3869935" y="2626053"/>
            <a:ext cx="240450" cy="153888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64" name="Rectangle 120"/>
          <p:cNvSpPr>
            <a:spLocks noChangeArrowheads="1"/>
          </p:cNvSpPr>
          <p:nvPr/>
        </p:nvSpPr>
        <p:spPr bwMode="auto">
          <a:xfrm>
            <a:off x="4406381" y="5836616"/>
            <a:ext cx="306174" cy="153888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Sum-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65" name="Rectangle 121"/>
          <p:cNvSpPr>
            <a:spLocks noChangeArrowheads="1"/>
          </p:cNvSpPr>
          <p:nvPr/>
        </p:nvSpPr>
        <p:spPr bwMode="auto">
          <a:xfrm>
            <a:off x="4420020" y="5964503"/>
            <a:ext cx="285335" cy="153888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/>
          <a:p>
            <a:r>
              <a:rPr lang="en-US" sz="1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BF29F6-0E2E-4041-9565-9B452AC6D69E}"/>
              </a:ext>
            </a:extLst>
          </p:cNvPr>
          <p:cNvSpPr txBox="1"/>
          <p:nvPr/>
        </p:nvSpPr>
        <p:spPr>
          <a:xfrm>
            <a:off x="3258406" y="262605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F8508AEC-9F95-4F91-9450-854187F0AA30}"/>
              </a:ext>
            </a:extLst>
          </p:cNvPr>
          <p:cNvSpPr txBox="1"/>
          <p:nvPr/>
        </p:nvSpPr>
        <p:spPr>
          <a:xfrm>
            <a:off x="4172415" y="120581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A7763BAB-2C30-4CBE-A7C5-10AFDE66A8BD}"/>
              </a:ext>
            </a:extLst>
          </p:cNvPr>
          <p:cNvSpPr txBox="1"/>
          <p:nvPr/>
        </p:nvSpPr>
        <p:spPr>
          <a:xfrm>
            <a:off x="6973219" y="216855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8D65B061-ACE2-4187-A062-52935AA3093A}"/>
              </a:ext>
            </a:extLst>
          </p:cNvPr>
          <p:cNvSpPr txBox="1"/>
          <p:nvPr/>
        </p:nvSpPr>
        <p:spPr>
          <a:xfrm>
            <a:off x="6281094" y="463383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15954931-4F59-48B7-9D32-9EBED157DAEA}"/>
              </a:ext>
            </a:extLst>
          </p:cNvPr>
          <p:cNvSpPr txBox="1"/>
          <p:nvPr/>
        </p:nvSpPr>
        <p:spPr>
          <a:xfrm>
            <a:off x="5299360" y="601397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87F8BB20-A0AF-47BB-BA43-2FC4185930D4}"/>
              </a:ext>
            </a:extLst>
          </p:cNvPr>
          <p:cNvSpPr txBox="1"/>
          <p:nvPr/>
        </p:nvSpPr>
        <p:spPr>
          <a:xfrm>
            <a:off x="1905000" y="519073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42B96E0-2AD5-4EBC-A86B-D85C63C56EA6}"/>
              </a:ext>
            </a:extLst>
          </p:cNvPr>
          <p:cNvSpPr/>
          <p:nvPr/>
        </p:nvSpPr>
        <p:spPr>
          <a:xfrm>
            <a:off x="393906" y="1860335"/>
            <a:ext cx="2861324" cy="838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Ben </a:t>
            </a:r>
            <a:r>
              <a:rPr lang="en-US" dirty="0" err="1"/>
              <a:t>Hersman</a:t>
            </a:r>
            <a:r>
              <a:rPr lang="en-US" dirty="0"/>
              <a:t>, Region 1</a:t>
            </a: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4D88FC7C-229F-416F-8A35-A9D99FAE02AE}"/>
              </a:ext>
            </a:extLst>
          </p:cNvPr>
          <p:cNvSpPr/>
          <p:nvPr/>
        </p:nvSpPr>
        <p:spPr>
          <a:xfrm>
            <a:off x="5445471" y="809618"/>
            <a:ext cx="2861324" cy="838200"/>
          </a:xfrm>
          <a:prstGeom prst="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(Interim) Jason Lively, Region 2</a:t>
            </a: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110D5566-839A-4E28-A6D5-CBFAC9BAB9BE}"/>
              </a:ext>
            </a:extLst>
          </p:cNvPr>
          <p:cNvSpPr/>
          <p:nvPr/>
        </p:nvSpPr>
        <p:spPr>
          <a:xfrm>
            <a:off x="9002317" y="2403246"/>
            <a:ext cx="2861324" cy="838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Sandy Green, Region 3</a:t>
            </a: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220E7839-5B6E-482D-AB56-0F9AD457C1E4}"/>
              </a:ext>
            </a:extLst>
          </p:cNvPr>
          <p:cNvSpPr/>
          <p:nvPr/>
        </p:nvSpPr>
        <p:spPr>
          <a:xfrm>
            <a:off x="7068710" y="4375087"/>
            <a:ext cx="2861324" cy="838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Shawn Dunbrack, Region 4</a:t>
            </a: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32949628-35FB-42FC-9667-E54F1F9BAD15}"/>
              </a:ext>
            </a:extLst>
          </p:cNvPr>
          <p:cNvSpPr/>
          <p:nvPr/>
        </p:nvSpPr>
        <p:spPr>
          <a:xfrm>
            <a:off x="5765747" y="5496079"/>
            <a:ext cx="2861324" cy="838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Theresa White, Region 5</a:t>
            </a: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B4C6CE67-0BD3-487E-BF69-66D8B4C39BC1}"/>
              </a:ext>
            </a:extLst>
          </p:cNvPr>
          <p:cNvSpPr/>
          <p:nvPr/>
        </p:nvSpPr>
        <p:spPr>
          <a:xfrm>
            <a:off x="172052" y="5689555"/>
            <a:ext cx="2322685" cy="8382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Matthew Gregg, Region 6</a:t>
            </a:r>
          </a:p>
        </p:txBody>
      </p: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FA99185B-87E1-4615-9F11-DA1CA5BCA35A}"/>
              </a:ext>
            </a:extLst>
          </p:cNvPr>
          <p:cNvGrpSpPr/>
          <p:nvPr/>
        </p:nvGrpSpPr>
        <p:grpSpPr>
          <a:xfrm>
            <a:off x="4307711" y="2962222"/>
            <a:ext cx="2745873" cy="2238025"/>
            <a:chOff x="2779335" y="2960642"/>
            <a:chExt cx="2745873" cy="2238025"/>
          </a:xfrm>
        </p:grpSpPr>
        <p:sp>
          <p:nvSpPr>
            <p:cNvPr id="132" name="Freeform 161">
              <a:extLst>
                <a:ext uri="{FF2B5EF4-FFF2-40B4-BE49-F238E27FC236}">
                  <a16:creationId xmlns:a16="http://schemas.microsoft.com/office/drawing/2014/main" id="{4CFAFFE7-E38A-417D-A2F2-97DA591B27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0709" y="3314561"/>
              <a:ext cx="1257767" cy="1252105"/>
            </a:xfrm>
            <a:custGeom>
              <a:avLst/>
              <a:gdLst>
                <a:gd name="T0" fmla="*/ 0 w 1661"/>
                <a:gd name="T1" fmla="*/ 2147483647 h 1684"/>
                <a:gd name="T2" fmla="*/ 2147483647 w 1661"/>
                <a:gd name="T3" fmla="*/ 2147483647 h 1684"/>
                <a:gd name="T4" fmla="*/ 2147483647 w 1661"/>
                <a:gd name="T5" fmla="*/ 2147483647 h 1684"/>
                <a:gd name="T6" fmla="*/ 2147483647 w 1661"/>
                <a:gd name="T7" fmla="*/ 2147483647 h 1684"/>
                <a:gd name="T8" fmla="*/ 2147483647 w 1661"/>
                <a:gd name="T9" fmla="*/ 2147483647 h 1684"/>
                <a:gd name="T10" fmla="*/ 2147483647 w 1661"/>
                <a:gd name="T11" fmla="*/ 2147483647 h 1684"/>
                <a:gd name="T12" fmla="*/ 2147483647 w 1661"/>
                <a:gd name="T13" fmla="*/ 2147483647 h 1684"/>
                <a:gd name="T14" fmla="*/ 2147483647 w 1661"/>
                <a:gd name="T15" fmla="*/ 2147483647 h 1684"/>
                <a:gd name="T16" fmla="*/ 2147483647 w 1661"/>
                <a:gd name="T17" fmla="*/ 0 h 1684"/>
                <a:gd name="T18" fmla="*/ 2147483647 w 1661"/>
                <a:gd name="T19" fmla="*/ 2147483647 h 1684"/>
                <a:gd name="T20" fmla="*/ 2147483647 w 1661"/>
                <a:gd name="T21" fmla="*/ 2147483647 h 1684"/>
                <a:gd name="T22" fmla="*/ 2147483647 w 1661"/>
                <a:gd name="T23" fmla="*/ 2147483647 h 1684"/>
                <a:gd name="T24" fmla="*/ 2147483647 w 1661"/>
                <a:gd name="T25" fmla="*/ 2147483647 h 1684"/>
                <a:gd name="T26" fmla="*/ 2147483647 w 1661"/>
                <a:gd name="T27" fmla="*/ 2147483647 h 1684"/>
                <a:gd name="T28" fmla="*/ 2147483647 w 1661"/>
                <a:gd name="T29" fmla="*/ 2147483647 h 1684"/>
                <a:gd name="T30" fmla="*/ 2147483647 w 1661"/>
                <a:gd name="T31" fmla="*/ 2147483647 h 1684"/>
                <a:gd name="T32" fmla="*/ 2147483647 w 1661"/>
                <a:gd name="T33" fmla="*/ 2147483647 h 1684"/>
                <a:gd name="T34" fmla="*/ 2147483647 w 1661"/>
                <a:gd name="T35" fmla="*/ 2147483647 h 1684"/>
                <a:gd name="T36" fmla="*/ 2147483647 w 1661"/>
                <a:gd name="T37" fmla="*/ 2147483647 h 1684"/>
                <a:gd name="T38" fmla="*/ 2147483647 w 1661"/>
                <a:gd name="T39" fmla="*/ 2147483647 h 1684"/>
                <a:gd name="T40" fmla="*/ 2147483647 w 1661"/>
                <a:gd name="T41" fmla="*/ 2147483647 h 1684"/>
                <a:gd name="T42" fmla="*/ 2147483647 w 1661"/>
                <a:gd name="T43" fmla="*/ 2147483647 h 1684"/>
                <a:gd name="T44" fmla="*/ 2147483647 w 1661"/>
                <a:gd name="T45" fmla="*/ 2147483647 h 1684"/>
                <a:gd name="T46" fmla="*/ 2147483647 w 1661"/>
                <a:gd name="T47" fmla="*/ 2147483647 h 1684"/>
                <a:gd name="T48" fmla="*/ 2147483647 w 1661"/>
                <a:gd name="T49" fmla="*/ 2147483647 h 1684"/>
                <a:gd name="T50" fmla="*/ 2147483647 w 1661"/>
                <a:gd name="T51" fmla="*/ 2147483647 h 1684"/>
                <a:gd name="T52" fmla="*/ 2147483647 w 1661"/>
                <a:gd name="T53" fmla="*/ 2147483647 h 1684"/>
                <a:gd name="T54" fmla="*/ 2147483647 w 1661"/>
                <a:gd name="T55" fmla="*/ 2147483647 h 1684"/>
                <a:gd name="T56" fmla="*/ 2147483647 w 1661"/>
                <a:gd name="T57" fmla="*/ 2147483647 h 1684"/>
                <a:gd name="T58" fmla="*/ 2147483647 w 1661"/>
                <a:gd name="T59" fmla="*/ 2147483647 h 1684"/>
                <a:gd name="T60" fmla="*/ 2147483647 w 1661"/>
                <a:gd name="T61" fmla="*/ 2147483647 h 1684"/>
                <a:gd name="T62" fmla="*/ 2147483647 w 1661"/>
                <a:gd name="T63" fmla="*/ 2147483647 h 1684"/>
                <a:gd name="T64" fmla="*/ 2147483647 w 1661"/>
                <a:gd name="T65" fmla="*/ 2147483647 h 1684"/>
                <a:gd name="T66" fmla="*/ 2147483647 w 1661"/>
                <a:gd name="T67" fmla="*/ 2147483647 h 1684"/>
                <a:gd name="T68" fmla="*/ 2147483647 w 1661"/>
                <a:gd name="T69" fmla="*/ 2147483647 h 1684"/>
                <a:gd name="T70" fmla="*/ 2147483647 w 1661"/>
                <a:gd name="T71" fmla="*/ 2147483647 h 1684"/>
                <a:gd name="T72" fmla="*/ 0 w 1661"/>
                <a:gd name="T73" fmla="*/ 2147483647 h 168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661"/>
                <a:gd name="T112" fmla="*/ 0 h 1684"/>
                <a:gd name="T113" fmla="*/ 1661 w 1661"/>
                <a:gd name="T114" fmla="*/ 1684 h 168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661" h="1684">
                  <a:moveTo>
                    <a:pt x="0" y="981"/>
                  </a:moveTo>
                  <a:lnTo>
                    <a:pt x="72" y="870"/>
                  </a:lnTo>
                  <a:lnTo>
                    <a:pt x="242" y="870"/>
                  </a:lnTo>
                  <a:lnTo>
                    <a:pt x="321" y="614"/>
                  </a:lnTo>
                  <a:lnTo>
                    <a:pt x="312" y="503"/>
                  </a:lnTo>
                  <a:lnTo>
                    <a:pt x="371" y="369"/>
                  </a:lnTo>
                  <a:lnTo>
                    <a:pt x="703" y="326"/>
                  </a:lnTo>
                  <a:lnTo>
                    <a:pt x="785" y="41"/>
                  </a:lnTo>
                  <a:lnTo>
                    <a:pt x="849" y="0"/>
                  </a:lnTo>
                  <a:lnTo>
                    <a:pt x="919" y="67"/>
                  </a:lnTo>
                  <a:lnTo>
                    <a:pt x="921" y="177"/>
                  </a:lnTo>
                  <a:lnTo>
                    <a:pt x="1369" y="319"/>
                  </a:lnTo>
                  <a:lnTo>
                    <a:pt x="1659" y="334"/>
                  </a:lnTo>
                  <a:lnTo>
                    <a:pt x="1661" y="343"/>
                  </a:lnTo>
                  <a:lnTo>
                    <a:pt x="1653" y="399"/>
                  </a:lnTo>
                  <a:lnTo>
                    <a:pt x="1587" y="440"/>
                  </a:lnTo>
                  <a:lnTo>
                    <a:pt x="1477" y="413"/>
                  </a:lnTo>
                  <a:lnTo>
                    <a:pt x="1476" y="481"/>
                  </a:lnTo>
                  <a:lnTo>
                    <a:pt x="1362" y="524"/>
                  </a:lnTo>
                  <a:lnTo>
                    <a:pt x="1329" y="616"/>
                  </a:lnTo>
                  <a:lnTo>
                    <a:pt x="1375" y="700"/>
                  </a:lnTo>
                  <a:lnTo>
                    <a:pt x="1364" y="794"/>
                  </a:lnTo>
                  <a:lnTo>
                    <a:pt x="1223" y="1065"/>
                  </a:lnTo>
                  <a:lnTo>
                    <a:pt x="1180" y="1068"/>
                  </a:lnTo>
                  <a:lnTo>
                    <a:pt x="1108" y="1001"/>
                  </a:lnTo>
                  <a:lnTo>
                    <a:pt x="1075" y="1065"/>
                  </a:lnTo>
                  <a:lnTo>
                    <a:pt x="1043" y="1066"/>
                  </a:lnTo>
                  <a:lnTo>
                    <a:pt x="1033" y="1029"/>
                  </a:lnTo>
                  <a:lnTo>
                    <a:pt x="960" y="1029"/>
                  </a:lnTo>
                  <a:lnTo>
                    <a:pt x="992" y="946"/>
                  </a:lnTo>
                  <a:lnTo>
                    <a:pt x="908" y="892"/>
                  </a:lnTo>
                  <a:lnTo>
                    <a:pt x="752" y="1327"/>
                  </a:lnTo>
                  <a:lnTo>
                    <a:pt x="454" y="1518"/>
                  </a:lnTo>
                  <a:lnTo>
                    <a:pt x="296" y="1494"/>
                  </a:lnTo>
                  <a:lnTo>
                    <a:pt x="84" y="1684"/>
                  </a:lnTo>
                  <a:lnTo>
                    <a:pt x="188" y="1397"/>
                  </a:lnTo>
                  <a:lnTo>
                    <a:pt x="0" y="981"/>
                  </a:lnTo>
                  <a:close/>
                </a:path>
              </a:pathLst>
            </a:custGeom>
            <a:solidFill>
              <a:srgbClr val="FFFF00"/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3" name="Rectangle 98">
              <a:extLst>
                <a:ext uri="{FF2B5EF4-FFF2-40B4-BE49-F238E27FC236}">
                  <a16:creationId xmlns:a16="http://schemas.microsoft.com/office/drawing/2014/main" id="{5982C53C-9DA3-4727-BBC4-429A35D892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0272" y="3756744"/>
              <a:ext cx="545021" cy="153888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Randolph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4" name="Freeform 142">
              <a:extLst>
                <a:ext uri="{FF2B5EF4-FFF2-40B4-BE49-F238E27FC236}">
                  <a16:creationId xmlns:a16="http://schemas.microsoft.com/office/drawing/2014/main" id="{0174B791-B04F-4D5D-BA2B-B7E56C6CA3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5693" y="3556953"/>
              <a:ext cx="789515" cy="954693"/>
            </a:xfrm>
            <a:custGeom>
              <a:avLst/>
              <a:gdLst>
                <a:gd name="T0" fmla="*/ 2147483647 w 1042"/>
                <a:gd name="T1" fmla="*/ 2147483647 h 1283"/>
                <a:gd name="T2" fmla="*/ 0 w 1042"/>
                <a:gd name="T3" fmla="*/ 2147483647 h 1283"/>
                <a:gd name="T4" fmla="*/ 2147483647 w 1042"/>
                <a:gd name="T5" fmla="*/ 2147483647 h 1283"/>
                <a:gd name="T6" fmla="*/ 2147483647 w 1042"/>
                <a:gd name="T7" fmla="*/ 2147483647 h 1283"/>
                <a:gd name="T8" fmla="*/ 2147483647 w 1042"/>
                <a:gd name="T9" fmla="*/ 2147483647 h 1283"/>
                <a:gd name="T10" fmla="*/ 2147483647 w 1042"/>
                <a:gd name="T11" fmla="*/ 2147483647 h 1283"/>
                <a:gd name="T12" fmla="*/ 2147483647 w 1042"/>
                <a:gd name="T13" fmla="*/ 2147483647 h 1283"/>
                <a:gd name="T14" fmla="*/ 2147483647 w 1042"/>
                <a:gd name="T15" fmla="*/ 2147483647 h 1283"/>
                <a:gd name="T16" fmla="*/ 2147483647 w 1042"/>
                <a:gd name="T17" fmla="*/ 0 h 1283"/>
                <a:gd name="T18" fmla="*/ 2147483647 w 1042"/>
                <a:gd name="T19" fmla="*/ 2147483647 h 1283"/>
                <a:gd name="T20" fmla="*/ 2147483647 w 1042"/>
                <a:gd name="T21" fmla="*/ 2147483647 h 1283"/>
                <a:gd name="T22" fmla="*/ 2147483647 w 1042"/>
                <a:gd name="T23" fmla="*/ 2147483647 h 1283"/>
                <a:gd name="T24" fmla="*/ 2147483647 w 1042"/>
                <a:gd name="T25" fmla="*/ 2147483647 h 1283"/>
                <a:gd name="T26" fmla="*/ 2147483647 w 1042"/>
                <a:gd name="T27" fmla="*/ 2147483647 h 1283"/>
                <a:gd name="T28" fmla="*/ 2147483647 w 1042"/>
                <a:gd name="T29" fmla="*/ 2147483647 h 1283"/>
                <a:gd name="T30" fmla="*/ 2147483647 w 1042"/>
                <a:gd name="T31" fmla="*/ 2147483647 h 1283"/>
                <a:gd name="T32" fmla="*/ 2147483647 w 1042"/>
                <a:gd name="T33" fmla="*/ 2147483647 h 1283"/>
                <a:gd name="T34" fmla="*/ 2147483647 w 1042"/>
                <a:gd name="T35" fmla="*/ 2147483647 h 1283"/>
                <a:gd name="T36" fmla="*/ 2147483647 w 1042"/>
                <a:gd name="T37" fmla="*/ 2147483647 h 128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42"/>
                <a:gd name="T58" fmla="*/ 0 h 1283"/>
                <a:gd name="T59" fmla="*/ 1042 w 1042"/>
                <a:gd name="T60" fmla="*/ 1283 h 128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42" h="1283">
                  <a:moveTo>
                    <a:pt x="6" y="725"/>
                  </a:moveTo>
                  <a:lnTo>
                    <a:pt x="0" y="873"/>
                  </a:lnTo>
                  <a:lnTo>
                    <a:pt x="185" y="994"/>
                  </a:lnTo>
                  <a:lnTo>
                    <a:pt x="264" y="1211"/>
                  </a:lnTo>
                  <a:lnTo>
                    <a:pt x="599" y="1283"/>
                  </a:lnTo>
                  <a:lnTo>
                    <a:pt x="743" y="1149"/>
                  </a:lnTo>
                  <a:lnTo>
                    <a:pt x="1042" y="456"/>
                  </a:lnTo>
                  <a:lnTo>
                    <a:pt x="907" y="345"/>
                  </a:lnTo>
                  <a:lnTo>
                    <a:pt x="487" y="0"/>
                  </a:lnTo>
                  <a:lnTo>
                    <a:pt x="479" y="56"/>
                  </a:lnTo>
                  <a:lnTo>
                    <a:pt x="413" y="97"/>
                  </a:lnTo>
                  <a:lnTo>
                    <a:pt x="303" y="70"/>
                  </a:lnTo>
                  <a:lnTo>
                    <a:pt x="302" y="138"/>
                  </a:lnTo>
                  <a:lnTo>
                    <a:pt x="188" y="181"/>
                  </a:lnTo>
                  <a:lnTo>
                    <a:pt x="155" y="273"/>
                  </a:lnTo>
                  <a:lnTo>
                    <a:pt x="201" y="357"/>
                  </a:lnTo>
                  <a:lnTo>
                    <a:pt x="190" y="451"/>
                  </a:lnTo>
                  <a:lnTo>
                    <a:pt x="49" y="722"/>
                  </a:lnTo>
                  <a:lnTo>
                    <a:pt x="6" y="725"/>
                  </a:lnTo>
                  <a:close/>
                </a:path>
              </a:pathLst>
            </a:custGeom>
            <a:solidFill>
              <a:srgbClr val="FFFF00"/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5" name="Freeform 144">
              <a:extLst>
                <a:ext uri="{FF2B5EF4-FFF2-40B4-BE49-F238E27FC236}">
                  <a16:creationId xmlns:a16="http://schemas.microsoft.com/office/drawing/2014/main" id="{9CA79430-6F99-422E-8E1A-578117E940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9787" y="3965894"/>
              <a:ext cx="980453" cy="1232773"/>
            </a:xfrm>
            <a:custGeom>
              <a:avLst/>
              <a:gdLst>
                <a:gd name="T0" fmla="*/ 2147483647 w 1294"/>
                <a:gd name="T1" fmla="*/ 2147483647 h 1657"/>
                <a:gd name="T2" fmla="*/ 0 w 1294"/>
                <a:gd name="T3" fmla="*/ 2147483647 h 1657"/>
                <a:gd name="T4" fmla="*/ 2147483647 w 1294"/>
                <a:gd name="T5" fmla="*/ 2147483647 h 1657"/>
                <a:gd name="T6" fmla="*/ 2147483647 w 1294"/>
                <a:gd name="T7" fmla="*/ 2147483647 h 1657"/>
                <a:gd name="T8" fmla="*/ 2147483647 w 1294"/>
                <a:gd name="T9" fmla="*/ 2147483647 h 1657"/>
                <a:gd name="T10" fmla="*/ 2147483647 w 1294"/>
                <a:gd name="T11" fmla="*/ 2147483647 h 1657"/>
                <a:gd name="T12" fmla="*/ 2147483647 w 1294"/>
                <a:gd name="T13" fmla="*/ 2147483647 h 1657"/>
                <a:gd name="T14" fmla="*/ 2147483647 w 1294"/>
                <a:gd name="T15" fmla="*/ 2147483647 h 1657"/>
                <a:gd name="T16" fmla="*/ 2147483647 w 1294"/>
                <a:gd name="T17" fmla="*/ 2147483647 h 1657"/>
                <a:gd name="T18" fmla="*/ 2147483647 w 1294"/>
                <a:gd name="T19" fmla="*/ 2147483647 h 1657"/>
                <a:gd name="T20" fmla="*/ 2147483647 w 1294"/>
                <a:gd name="T21" fmla="*/ 2147483647 h 1657"/>
                <a:gd name="T22" fmla="*/ 2147483647 w 1294"/>
                <a:gd name="T23" fmla="*/ 2147483647 h 1657"/>
                <a:gd name="T24" fmla="*/ 2147483647 w 1294"/>
                <a:gd name="T25" fmla="*/ 2147483647 h 1657"/>
                <a:gd name="T26" fmla="*/ 2147483647 w 1294"/>
                <a:gd name="T27" fmla="*/ 2147483647 h 1657"/>
                <a:gd name="T28" fmla="*/ 2147483647 w 1294"/>
                <a:gd name="T29" fmla="*/ 2147483647 h 1657"/>
                <a:gd name="T30" fmla="*/ 2147483647 w 1294"/>
                <a:gd name="T31" fmla="*/ 2147483647 h 1657"/>
                <a:gd name="T32" fmla="*/ 2147483647 w 1294"/>
                <a:gd name="T33" fmla="*/ 2147483647 h 1657"/>
                <a:gd name="T34" fmla="*/ 2147483647 w 1294"/>
                <a:gd name="T35" fmla="*/ 2147483647 h 1657"/>
                <a:gd name="T36" fmla="*/ 2147483647 w 1294"/>
                <a:gd name="T37" fmla="*/ 2147483647 h 1657"/>
                <a:gd name="T38" fmla="*/ 2147483647 w 1294"/>
                <a:gd name="T39" fmla="*/ 2147483647 h 1657"/>
                <a:gd name="T40" fmla="*/ 2147483647 w 1294"/>
                <a:gd name="T41" fmla="*/ 0 h 1657"/>
                <a:gd name="T42" fmla="*/ 2147483647 w 1294"/>
                <a:gd name="T43" fmla="*/ 2147483647 h 1657"/>
                <a:gd name="T44" fmla="*/ 2147483647 w 1294"/>
                <a:gd name="T45" fmla="*/ 2147483647 h 1657"/>
                <a:gd name="T46" fmla="*/ 2147483647 w 1294"/>
                <a:gd name="T47" fmla="*/ 2147483647 h 1657"/>
                <a:gd name="T48" fmla="*/ 2147483647 w 1294"/>
                <a:gd name="T49" fmla="*/ 2147483647 h 1657"/>
                <a:gd name="T50" fmla="*/ 2147483647 w 1294"/>
                <a:gd name="T51" fmla="*/ 2147483647 h 165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294"/>
                <a:gd name="T79" fmla="*/ 0 h 1657"/>
                <a:gd name="T80" fmla="*/ 1294 w 1294"/>
                <a:gd name="T81" fmla="*/ 1657 h 165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294" h="1657">
                  <a:moveTo>
                    <a:pt x="23" y="955"/>
                  </a:moveTo>
                  <a:lnTo>
                    <a:pt x="0" y="1196"/>
                  </a:lnTo>
                  <a:lnTo>
                    <a:pt x="4" y="1457"/>
                  </a:lnTo>
                  <a:lnTo>
                    <a:pt x="245" y="1657"/>
                  </a:lnTo>
                  <a:lnTo>
                    <a:pt x="464" y="1588"/>
                  </a:lnTo>
                  <a:lnTo>
                    <a:pt x="697" y="1602"/>
                  </a:lnTo>
                  <a:lnTo>
                    <a:pt x="780" y="1315"/>
                  </a:lnTo>
                  <a:lnTo>
                    <a:pt x="1010" y="1085"/>
                  </a:lnTo>
                  <a:lnTo>
                    <a:pt x="977" y="1004"/>
                  </a:lnTo>
                  <a:lnTo>
                    <a:pt x="1121" y="880"/>
                  </a:lnTo>
                  <a:lnTo>
                    <a:pt x="1175" y="689"/>
                  </a:lnTo>
                  <a:lnTo>
                    <a:pt x="1172" y="500"/>
                  </a:lnTo>
                  <a:lnTo>
                    <a:pt x="1288" y="324"/>
                  </a:lnTo>
                  <a:lnTo>
                    <a:pt x="1294" y="176"/>
                  </a:lnTo>
                  <a:lnTo>
                    <a:pt x="1222" y="109"/>
                  </a:lnTo>
                  <a:lnTo>
                    <a:pt x="1189" y="173"/>
                  </a:lnTo>
                  <a:lnTo>
                    <a:pt x="1157" y="174"/>
                  </a:lnTo>
                  <a:lnTo>
                    <a:pt x="1147" y="137"/>
                  </a:lnTo>
                  <a:lnTo>
                    <a:pt x="1074" y="137"/>
                  </a:lnTo>
                  <a:lnTo>
                    <a:pt x="1106" y="54"/>
                  </a:lnTo>
                  <a:lnTo>
                    <a:pt x="1022" y="0"/>
                  </a:lnTo>
                  <a:lnTo>
                    <a:pt x="866" y="435"/>
                  </a:lnTo>
                  <a:lnTo>
                    <a:pt x="568" y="626"/>
                  </a:lnTo>
                  <a:lnTo>
                    <a:pt x="410" y="602"/>
                  </a:lnTo>
                  <a:lnTo>
                    <a:pt x="198" y="792"/>
                  </a:lnTo>
                  <a:lnTo>
                    <a:pt x="23" y="955"/>
                  </a:lnTo>
                  <a:close/>
                </a:path>
              </a:pathLst>
            </a:custGeom>
            <a:solidFill>
              <a:srgbClr val="FFFF00"/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6" name="Freeform 150">
              <a:extLst>
                <a:ext uri="{FF2B5EF4-FFF2-40B4-BE49-F238E27FC236}">
                  <a16:creationId xmlns:a16="http://schemas.microsoft.com/office/drawing/2014/main" id="{F5ED15AB-0436-4A21-808C-715DAF495F6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4356" y="2960642"/>
              <a:ext cx="580392" cy="615643"/>
            </a:xfrm>
            <a:custGeom>
              <a:avLst/>
              <a:gdLst>
                <a:gd name="T0" fmla="*/ 2147483647 w 766"/>
                <a:gd name="T1" fmla="*/ 2147483647 h 830"/>
                <a:gd name="T2" fmla="*/ 0 w 766"/>
                <a:gd name="T3" fmla="*/ 2147483647 h 830"/>
                <a:gd name="T4" fmla="*/ 2147483647 w 766"/>
                <a:gd name="T5" fmla="*/ 2147483647 h 830"/>
                <a:gd name="T6" fmla="*/ 2147483647 w 766"/>
                <a:gd name="T7" fmla="*/ 2147483647 h 830"/>
                <a:gd name="T8" fmla="*/ 2147483647 w 766"/>
                <a:gd name="T9" fmla="*/ 2147483647 h 830"/>
                <a:gd name="T10" fmla="*/ 2147483647 w 766"/>
                <a:gd name="T11" fmla="*/ 2147483647 h 830"/>
                <a:gd name="T12" fmla="*/ 2147483647 w 766"/>
                <a:gd name="T13" fmla="*/ 2147483647 h 830"/>
                <a:gd name="T14" fmla="*/ 2147483647 w 766"/>
                <a:gd name="T15" fmla="*/ 2147483647 h 830"/>
                <a:gd name="T16" fmla="*/ 2147483647 w 766"/>
                <a:gd name="T17" fmla="*/ 2147483647 h 830"/>
                <a:gd name="T18" fmla="*/ 2147483647 w 766"/>
                <a:gd name="T19" fmla="*/ 2147483647 h 830"/>
                <a:gd name="T20" fmla="*/ 2147483647 w 766"/>
                <a:gd name="T21" fmla="*/ 0 h 830"/>
                <a:gd name="T22" fmla="*/ 2147483647 w 766"/>
                <a:gd name="T23" fmla="*/ 2147483647 h 830"/>
                <a:gd name="T24" fmla="*/ 2147483647 w 766"/>
                <a:gd name="T25" fmla="*/ 2147483647 h 830"/>
                <a:gd name="T26" fmla="*/ 2147483647 w 766"/>
                <a:gd name="T27" fmla="*/ 2147483647 h 83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830"/>
                <a:gd name="T44" fmla="*/ 766 w 766"/>
                <a:gd name="T45" fmla="*/ 830 h 83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830">
                  <a:moveTo>
                    <a:pt x="1" y="331"/>
                  </a:moveTo>
                  <a:lnTo>
                    <a:pt x="0" y="456"/>
                  </a:lnTo>
                  <a:lnTo>
                    <a:pt x="146" y="533"/>
                  </a:lnTo>
                  <a:lnTo>
                    <a:pt x="190" y="626"/>
                  </a:lnTo>
                  <a:lnTo>
                    <a:pt x="315" y="658"/>
                  </a:lnTo>
                  <a:lnTo>
                    <a:pt x="281" y="830"/>
                  </a:lnTo>
                  <a:lnTo>
                    <a:pt x="613" y="787"/>
                  </a:lnTo>
                  <a:lnTo>
                    <a:pt x="695" y="502"/>
                  </a:lnTo>
                  <a:lnTo>
                    <a:pt x="759" y="461"/>
                  </a:lnTo>
                  <a:lnTo>
                    <a:pt x="766" y="162"/>
                  </a:lnTo>
                  <a:lnTo>
                    <a:pt x="619" y="0"/>
                  </a:lnTo>
                  <a:lnTo>
                    <a:pt x="372" y="137"/>
                  </a:lnTo>
                  <a:lnTo>
                    <a:pt x="114" y="156"/>
                  </a:lnTo>
                  <a:lnTo>
                    <a:pt x="1" y="331"/>
                  </a:lnTo>
                  <a:close/>
                </a:path>
              </a:pathLst>
            </a:custGeom>
            <a:solidFill>
              <a:srgbClr val="FFFF00"/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7" name="Freeform 166">
              <a:extLst>
                <a:ext uri="{FF2B5EF4-FFF2-40B4-BE49-F238E27FC236}">
                  <a16:creationId xmlns:a16="http://schemas.microsoft.com/office/drawing/2014/main" id="{EDF1FF67-3243-4A44-965E-B6F25056CF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8686" y="3020124"/>
              <a:ext cx="721322" cy="530881"/>
            </a:xfrm>
            <a:custGeom>
              <a:avLst/>
              <a:gdLst>
                <a:gd name="T0" fmla="*/ 2147483647 w 951"/>
                <a:gd name="T1" fmla="*/ 2147483647 h 715"/>
                <a:gd name="T2" fmla="*/ 0 w 951"/>
                <a:gd name="T3" fmla="*/ 2147483647 h 715"/>
                <a:gd name="T4" fmla="*/ 2147483647 w 951"/>
                <a:gd name="T5" fmla="*/ 2147483647 h 715"/>
                <a:gd name="T6" fmla="*/ 2147483647 w 951"/>
                <a:gd name="T7" fmla="*/ 2147483647 h 715"/>
                <a:gd name="T8" fmla="*/ 2147483647 w 951"/>
                <a:gd name="T9" fmla="*/ 2147483647 h 715"/>
                <a:gd name="T10" fmla="*/ 2147483647 w 951"/>
                <a:gd name="T11" fmla="*/ 2147483647 h 715"/>
                <a:gd name="T12" fmla="*/ 2147483647 w 951"/>
                <a:gd name="T13" fmla="*/ 2147483647 h 715"/>
                <a:gd name="T14" fmla="*/ 2147483647 w 951"/>
                <a:gd name="T15" fmla="*/ 2147483647 h 715"/>
                <a:gd name="T16" fmla="*/ 2147483647 w 951"/>
                <a:gd name="T17" fmla="*/ 2147483647 h 715"/>
                <a:gd name="T18" fmla="*/ 2147483647 w 951"/>
                <a:gd name="T19" fmla="*/ 2147483647 h 715"/>
                <a:gd name="T20" fmla="*/ 2147483647 w 951"/>
                <a:gd name="T21" fmla="*/ 2147483647 h 715"/>
                <a:gd name="T22" fmla="*/ 2147483647 w 951"/>
                <a:gd name="T23" fmla="*/ 2147483647 h 715"/>
                <a:gd name="T24" fmla="*/ 2147483647 w 951"/>
                <a:gd name="T25" fmla="*/ 2147483647 h 715"/>
                <a:gd name="T26" fmla="*/ 2147483647 w 951"/>
                <a:gd name="T27" fmla="*/ 2147483647 h 715"/>
                <a:gd name="T28" fmla="*/ 2147483647 w 951"/>
                <a:gd name="T29" fmla="*/ 2147483647 h 715"/>
                <a:gd name="T30" fmla="*/ 2147483647 w 951"/>
                <a:gd name="T31" fmla="*/ 2147483647 h 715"/>
                <a:gd name="T32" fmla="*/ 2147483647 w 951"/>
                <a:gd name="T33" fmla="*/ 0 h 715"/>
                <a:gd name="T34" fmla="*/ 2147483647 w 951"/>
                <a:gd name="T35" fmla="*/ 2147483647 h 71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951"/>
                <a:gd name="T55" fmla="*/ 0 h 715"/>
                <a:gd name="T56" fmla="*/ 951 w 951"/>
                <a:gd name="T57" fmla="*/ 715 h 71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951" h="715">
                  <a:moveTo>
                    <a:pt x="7" y="82"/>
                  </a:moveTo>
                  <a:lnTo>
                    <a:pt x="0" y="381"/>
                  </a:lnTo>
                  <a:lnTo>
                    <a:pt x="70" y="448"/>
                  </a:lnTo>
                  <a:lnTo>
                    <a:pt x="72" y="558"/>
                  </a:lnTo>
                  <a:lnTo>
                    <a:pt x="520" y="700"/>
                  </a:lnTo>
                  <a:lnTo>
                    <a:pt x="810" y="715"/>
                  </a:lnTo>
                  <a:lnTo>
                    <a:pt x="874" y="668"/>
                  </a:lnTo>
                  <a:lnTo>
                    <a:pt x="925" y="545"/>
                  </a:lnTo>
                  <a:lnTo>
                    <a:pt x="936" y="469"/>
                  </a:lnTo>
                  <a:lnTo>
                    <a:pt x="840" y="453"/>
                  </a:lnTo>
                  <a:lnTo>
                    <a:pt x="951" y="155"/>
                  </a:lnTo>
                  <a:lnTo>
                    <a:pt x="865" y="126"/>
                  </a:lnTo>
                  <a:lnTo>
                    <a:pt x="774" y="143"/>
                  </a:lnTo>
                  <a:lnTo>
                    <a:pt x="629" y="242"/>
                  </a:lnTo>
                  <a:lnTo>
                    <a:pt x="628" y="185"/>
                  </a:lnTo>
                  <a:lnTo>
                    <a:pt x="577" y="146"/>
                  </a:lnTo>
                  <a:lnTo>
                    <a:pt x="213" y="0"/>
                  </a:lnTo>
                  <a:lnTo>
                    <a:pt x="7" y="82"/>
                  </a:lnTo>
                  <a:close/>
                </a:path>
              </a:pathLst>
            </a:custGeom>
            <a:solidFill>
              <a:srgbClr val="FFFF00"/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8" name="Freeform 167">
              <a:extLst>
                <a:ext uri="{FF2B5EF4-FFF2-40B4-BE49-F238E27FC236}">
                  <a16:creationId xmlns:a16="http://schemas.microsoft.com/office/drawing/2014/main" id="{9F618438-13D9-48D7-8A6A-E68F068956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9718" y="3953998"/>
              <a:ext cx="677376" cy="901158"/>
            </a:xfrm>
            <a:custGeom>
              <a:avLst/>
              <a:gdLst>
                <a:gd name="T0" fmla="*/ 0 w 896"/>
                <a:gd name="T1" fmla="*/ 2147483647 h 1213"/>
                <a:gd name="T2" fmla="*/ 2147483647 w 896"/>
                <a:gd name="T3" fmla="*/ 2147483647 h 1213"/>
                <a:gd name="T4" fmla="*/ 2147483647 w 896"/>
                <a:gd name="T5" fmla="*/ 2147483647 h 1213"/>
                <a:gd name="T6" fmla="*/ 2147483647 w 896"/>
                <a:gd name="T7" fmla="*/ 0 h 1213"/>
                <a:gd name="T8" fmla="*/ 2147483647 w 896"/>
                <a:gd name="T9" fmla="*/ 2147483647 h 1213"/>
                <a:gd name="T10" fmla="*/ 2147483647 w 896"/>
                <a:gd name="T11" fmla="*/ 2147483647 h 1213"/>
                <a:gd name="T12" fmla="*/ 2147483647 w 896"/>
                <a:gd name="T13" fmla="*/ 2147483647 h 1213"/>
                <a:gd name="T14" fmla="*/ 2147483647 w 896"/>
                <a:gd name="T15" fmla="*/ 2147483647 h 1213"/>
                <a:gd name="T16" fmla="*/ 2147483647 w 896"/>
                <a:gd name="T17" fmla="*/ 2147483647 h 1213"/>
                <a:gd name="T18" fmla="*/ 2147483647 w 896"/>
                <a:gd name="T19" fmla="*/ 2147483647 h 1213"/>
                <a:gd name="T20" fmla="*/ 2147483647 w 896"/>
                <a:gd name="T21" fmla="*/ 2147483647 h 1213"/>
                <a:gd name="T22" fmla="*/ 2147483647 w 896"/>
                <a:gd name="T23" fmla="*/ 2147483647 h 1213"/>
                <a:gd name="T24" fmla="*/ 0 w 896"/>
                <a:gd name="T25" fmla="*/ 2147483647 h 121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96"/>
                <a:gd name="T40" fmla="*/ 0 h 1213"/>
                <a:gd name="T41" fmla="*/ 896 w 896"/>
                <a:gd name="T42" fmla="*/ 1213 h 121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96" h="1213">
                  <a:moveTo>
                    <a:pt x="0" y="567"/>
                  </a:moveTo>
                  <a:lnTo>
                    <a:pt x="40" y="496"/>
                  </a:lnTo>
                  <a:lnTo>
                    <a:pt x="274" y="240"/>
                  </a:lnTo>
                  <a:lnTo>
                    <a:pt x="387" y="0"/>
                  </a:lnTo>
                  <a:lnTo>
                    <a:pt x="532" y="6"/>
                  </a:lnTo>
                  <a:lnTo>
                    <a:pt x="708" y="106"/>
                  </a:lnTo>
                  <a:lnTo>
                    <a:pt x="896" y="522"/>
                  </a:lnTo>
                  <a:lnTo>
                    <a:pt x="792" y="809"/>
                  </a:lnTo>
                  <a:lnTo>
                    <a:pt x="617" y="972"/>
                  </a:lnTo>
                  <a:lnTo>
                    <a:pt x="594" y="1213"/>
                  </a:lnTo>
                  <a:lnTo>
                    <a:pt x="448" y="1131"/>
                  </a:lnTo>
                  <a:lnTo>
                    <a:pt x="136" y="915"/>
                  </a:lnTo>
                  <a:lnTo>
                    <a:pt x="0" y="567"/>
                  </a:lnTo>
                  <a:close/>
                </a:path>
              </a:pathLst>
            </a:custGeom>
            <a:solidFill>
              <a:srgbClr val="FFFF00"/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9" name="Freeform 171">
              <a:extLst>
                <a:ext uri="{FF2B5EF4-FFF2-40B4-BE49-F238E27FC236}">
                  <a16:creationId xmlns:a16="http://schemas.microsoft.com/office/drawing/2014/main" id="{D94C0D19-14BE-4B9A-A455-07FC687D9E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7219" y="3669970"/>
              <a:ext cx="804669" cy="692970"/>
            </a:xfrm>
            <a:custGeom>
              <a:avLst/>
              <a:gdLst>
                <a:gd name="T0" fmla="*/ 0 w 1063"/>
                <a:gd name="T1" fmla="*/ 2147483647 h 933"/>
                <a:gd name="T2" fmla="*/ 2147483647 w 1063"/>
                <a:gd name="T3" fmla="*/ 2147483647 h 933"/>
                <a:gd name="T4" fmla="*/ 2147483647 w 1063"/>
                <a:gd name="T5" fmla="*/ 2147483647 h 933"/>
                <a:gd name="T6" fmla="*/ 2147483647 w 1063"/>
                <a:gd name="T7" fmla="*/ 0 h 933"/>
                <a:gd name="T8" fmla="*/ 2147483647 w 1063"/>
                <a:gd name="T9" fmla="*/ 2147483647 h 933"/>
                <a:gd name="T10" fmla="*/ 2147483647 w 1063"/>
                <a:gd name="T11" fmla="*/ 2147483647 h 933"/>
                <a:gd name="T12" fmla="*/ 2147483647 w 1063"/>
                <a:gd name="T13" fmla="*/ 2147483647 h 933"/>
                <a:gd name="T14" fmla="*/ 2147483647 w 1063"/>
                <a:gd name="T15" fmla="*/ 2147483647 h 933"/>
                <a:gd name="T16" fmla="*/ 2147483647 w 1063"/>
                <a:gd name="T17" fmla="*/ 2147483647 h 933"/>
                <a:gd name="T18" fmla="*/ 2147483647 w 1063"/>
                <a:gd name="T19" fmla="*/ 2147483647 h 933"/>
                <a:gd name="T20" fmla="*/ 2147483647 w 1063"/>
                <a:gd name="T21" fmla="*/ 2147483647 h 933"/>
                <a:gd name="T22" fmla="*/ 2147483647 w 1063"/>
                <a:gd name="T23" fmla="*/ 2147483647 h 933"/>
                <a:gd name="T24" fmla="*/ 2147483647 w 1063"/>
                <a:gd name="T25" fmla="*/ 2147483647 h 933"/>
                <a:gd name="T26" fmla="*/ 2147483647 w 1063"/>
                <a:gd name="T27" fmla="*/ 2147483647 h 933"/>
                <a:gd name="T28" fmla="*/ 2147483647 w 1063"/>
                <a:gd name="T29" fmla="*/ 2147483647 h 933"/>
                <a:gd name="T30" fmla="*/ 2147483647 w 1063"/>
                <a:gd name="T31" fmla="*/ 2147483647 h 933"/>
                <a:gd name="T32" fmla="*/ 2147483647 w 1063"/>
                <a:gd name="T33" fmla="*/ 2147483647 h 933"/>
                <a:gd name="T34" fmla="*/ 2147483647 w 1063"/>
                <a:gd name="T35" fmla="*/ 2147483647 h 933"/>
                <a:gd name="T36" fmla="*/ 0 w 1063"/>
                <a:gd name="T37" fmla="*/ 2147483647 h 93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63"/>
                <a:gd name="T58" fmla="*/ 0 h 933"/>
                <a:gd name="T59" fmla="*/ 1063 w 1063"/>
                <a:gd name="T60" fmla="*/ 933 h 93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63" h="933">
                  <a:moveTo>
                    <a:pt x="0" y="552"/>
                  </a:moveTo>
                  <a:lnTo>
                    <a:pt x="63" y="429"/>
                  </a:lnTo>
                  <a:lnTo>
                    <a:pt x="637" y="25"/>
                  </a:lnTo>
                  <a:lnTo>
                    <a:pt x="763" y="0"/>
                  </a:lnTo>
                  <a:lnTo>
                    <a:pt x="795" y="95"/>
                  </a:lnTo>
                  <a:lnTo>
                    <a:pt x="940" y="106"/>
                  </a:lnTo>
                  <a:lnTo>
                    <a:pt x="1012" y="161"/>
                  </a:lnTo>
                  <a:lnTo>
                    <a:pt x="990" y="240"/>
                  </a:lnTo>
                  <a:lnTo>
                    <a:pt x="1063" y="327"/>
                  </a:lnTo>
                  <a:lnTo>
                    <a:pt x="1036" y="382"/>
                  </a:lnTo>
                  <a:lnTo>
                    <a:pt x="923" y="622"/>
                  </a:lnTo>
                  <a:lnTo>
                    <a:pt x="689" y="878"/>
                  </a:lnTo>
                  <a:lnTo>
                    <a:pt x="510" y="893"/>
                  </a:lnTo>
                  <a:lnTo>
                    <a:pt x="437" y="811"/>
                  </a:lnTo>
                  <a:lnTo>
                    <a:pt x="270" y="933"/>
                  </a:lnTo>
                  <a:lnTo>
                    <a:pt x="252" y="866"/>
                  </a:lnTo>
                  <a:lnTo>
                    <a:pt x="200" y="838"/>
                  </a:lnTo>
                  <a:lnTo>
                    <a:pt x="187" y="767"/>
                  </a:lnTo>
                  <a:lnTo>
                    <a:pt x="0" y="552"/>
                  </a:lnTo>
                  <a:close/>
                </a:path>
              </a:pathLst>
            </a:custGeom>
            <a:solidFill>
              <a:srgbClr val="FFFF00"/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0" name="Freeform 174">
              <a:extLst>
                <a:ext uri="{FF2B5EF4-FFF2-40B4-BE49-F238E27FC236}">
                  <a16:creationId xmlns:a16="http://schemas.microsoft.com/office/drawing/2014/main" id="{0927CE9E-5416-4BD7-B0D3-B36DF5CFF7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9335" y="3304153"/>
              <a:ext cx="616760" cy="684048"/>
            </a:xfrm>
            <a:custGeom>
              <a:avLst/>
              <a:gdLst>
                <a:gd name="T0" fmla="*/ 2147483647 w 813"/>
                <a:gd name="T1" fmla="*/ 2147483647 h 920"/>
                <a:gd name="T2" fmla="*/ 2147483647 w 813"/>
                <a:gd name="T3" fmla="*/ 2147483647 h 920"/>
                <a:gd name="T4" fmla="*/ 0 w 813"/>
                <a:gd name="T5" fmla="*/ 2147483647 h 920"/>
                <a:gd name="T6" fmla="*/ 2147483647 w 813"/>
                <a:gd name="T7" fmla="*/ 2147483647 h 920"/>
                <a:gd name="T8" fmla="*/ 2147483647 w 813"/>
                <a:gd name="T9" fmla="*/ 2147483647 h 920"/>
                <a:gd name="T10" fmla="*/ 2147483647 w 813"/>
                <a:gd name="T11" fmla="*/ 2147483647 h 920"/>
                <a:gd name="T12" fmla="*/ 2147483647 w 813"/>
                <a:gd name="T13" fmla="*/ 2147483647 h 920"/>
                <a:gd name="T14" fmla="*/ 2147483647 w 813"/>
                <a:gd name="T15" fmla="*/ 2147483647 h 920"/>
                <a:gd name="T16" fmla="*/ 2147483647 w 813"/>
                <a:gd name="T17" fmla="*/ 0 h 920"/>
                <a:gd name="T18" fmla="*/ 2147483647 w 813"/>
                <a:gd name="T19" fmla="*/ 2147483647 h 920"/>
                <a:gd name="T20" fmla="*/ 2147483647 w 813"/>
                <a:gd name="T21" fmla="*/ 2147483647 h 920"/>
                <a:gd name="T22" fmla="*/ 2147483647 w 813"/>
                <a:gd name="T23" fmla="*/ 2147483647 h 9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13"/>
                <a:gd name="T37" fmla="*/ 0 h 920"/>
                <a:gd name="T38" fmla="*/ 813 w 813"/>
                <a:gd name="T39" fmla="*/ 920 h 92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13" h="920">
                  <a:moveTo>
                    <a:pt x="44" y="242"/>
                  </a:moveTo>
                  <a:lnTo>
                    <a:pt x="85" y="542"/>
                  </a:lnTo>
                  <a:lnTo>
                    <a:pt x="0" y="773"/>
                  </a:lnTo>
                  <a:lnTo>
                    <a:pt x="113" y="920"/>
                  </a:lnTo>
                  <a:lnTo>
                    <a:pt x="687" y="516"/>
                  </a:lnTo>
                  <a:lnTo>
                    <a:pt x="813" y="491"/>
                  </a:lnTo>
                  <a:lnTo>
                    <a:pt x="605" y="230"/>
                  </a:lnTo>
                  <a:lnTo>
                    <a:pt x="573" y="31"/>
                  </a:lnTo>
                  <a:lnTo>
                    <a:pt x="439" y="0"/>
                  </a:lnTo>
                  <a:lnTo>
                    <a:pt x="419" y="57"/>
                  </a:lnTo>
                  <a:lnTo>
                    <a:pt x="335" y="69"/>
                  </a:lnTo>
                  <a:lnTo>
                    <a:pt x="44" y="242"/>
                  </a:lnTo>
                  <a:close/>
                </a:path>
              </a:pathLst>
            </a:custGeom>
            <a:solidFill>
              <a:srgbClr val="FFFF00"/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1" name="Freeform 176">
              <a:extLst>
                <a:ext uri="{FF2B5EF4-FFF2-40B4-BE49-F238E27FC236}">
                  <a16:creationId xmlns:a16="http://schemas.microsoft.com/office/drawing/2014/main" id="{76DA90BB-8306-47D2-8710-5878E0FA47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0987" y="3299691"/>
              <a:ext cx="471284" cy="733121"/>
            </a:xfrm>
            <a:custGeom>
              <a:avLst/>
              <a:gdLst>
                <a:gd name="T0" fmla="*/ 2147483647 w 623"/>
                <a:gd name="T1" fmla="*/ 2147483647 h 986"/>
                <a:gd name="T2" fmla="*/ 0 w 623"/>
                <a:gd name="T3" fmla="*/ 2147483647 h 986"/>
                <a:gd name="T4" fmla="*/ 2147483647 w 623"/>
                <a:gd name="T5" fmla="*/ 2147483647 h 986"/>
                <a:gd name="T6" fmla="*/ 2147483647 w 623"/>
                <a:gd name="T7" fmla="*/ 2147483647 h 986"/>
                <a:gd name="T8" fmla="*/ 2147483647 w 623"/>
                <a:gd name="T9" fmla="*/ 2147483647 h 986"/>
                <a:gd name="T10" fmla="*/ 2147483647 w 623"/>
                <a:gd name="T11" fmla="*/ 2147483647 h 986"/>
                <a:gd name="T12" fmla="*/ 2147483647 w 623"/>
                <a:gd name="T13" fmla="*/ 2147483647 h 986"/>
                <a:gd name="T14" fmla="*/ 2147483647 w 623"/>
                <a:gd name="T15" fmla="*/ 2147483647 h 986"/>
                <a:gd name="T16" fmla="*/ 2147483647 w 623"/>
                <a:gd name="T17" fmla="*/ 2147483647 h 986"/>
                <a:gd name="T18" fmla="*/ 2147483647 w 623"/>
                <a:gd name="T19" fmla="*/ 2147483647 h 986"/>
                <a:gd name="T20" fmla="*/ 2147483647 w 623"/>
                <a:gd name="T21" fmla="*/ 2147483647 h 986"/>
                <a:gd name="T22" fmla="*/ 2147483647 w 623"/>
                <a:gd name="T23" fmla="*/ 2147483647 h 986"/>
                <a:gd name="T24" fmla="*/ 2147483647 w 623"/>
                <a:gd name="T25" fmla="*/ 0 h 986"/>
                <a:gd name="T26" fmla="*/ 2147483647 w 623"/>
                <a:gd name="T27" fmla="*/ 2147483647 h 986"/>
                <a:gd name="T28" fmla="*/ 2147483647 w 623"/>
                <a:gd name="T29" fmla="*/ 2147483647 h 986"/>
                <a:gd name="T30" fmla="*/ 2147483647 w 623"/>
                <a:gd name="T31" fmla="*/ 2147483647 h 986"/>
                <a:gd name="T32" fmla="*/ 2147483647 w 623"/>
                <a:gd name="T33" fmla="*/ 2147483647 h 98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23"/>
                <a:gd name="T52" fmla="*/ 0 h 986"/>
                <a:gd name="T53" fmla="*/ 623 w 623"/>
                <a:gd name="T54" fmla="*/ 986 h 98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23" h="986">
                  <a:moveTo>
                    <a:pt x="17" y="550"/>
                  </a:moveTo>
                  <a:lnTo>
                    <a:pt x="0" y="811"/>
                  </a:lnTo>
                  <a:lnTo>
                    <a:pt x="42" y="886"/>
                  </a:lnTo>
                  <a:lnTo>
                    <a:pt x="218" y="986"/>
                  </a:lnTo>
                  <a:lnTo>
                    <a:pt x="290" y="875"/>
                  </a:lnTo>
                  <a:lnTo>
                    <a:pt x="460" y="875"/>
                  </a:lnTo>
                  <a:lnTo>
                    <a:pt x="539" y="619"/>
                  </a:lnTo>
                  <a:lnTo>
                    <a:pt x="530" y="508"/>
                  </a:lnTo>
                  <a:lnTo>
                    <a:pt x="589" y="374"/>
                  </a:lnTo>
                  <a:lnTo>
                    <a:pt x="623" y="202"/>
                  </a:lnTo>
                  <a:lnTo>
                    <a:pt x="498" y="170"/>
                  </a:lnTo>
                  <a:lnTo>
                    <a:pt x="454" y="77"/>
                  </a:lnTo>
                  <a:lnTo>
                    <a:pt x="308" y="0"/>
                  </a:lnTo>
                  <a:lnTo>
                    <a:pt x="183" y="12"/>
                  </a:lnTo>
                  <a:lnTo>
                    <a:pt x="123" y="308"/>
                  </a:lnTo>
                  <a:lnTo>
                    <a:pt x="142" y="362"/>
                  </a:lnTo>
                  <a:lnTo>
                    <a:pt x="17" y="550"/>
                  </a:lnTo>
                  <a:close/>
                </a:path>
              </a:pathLst>
            </a:custGeom>
            <a:solidFill>
              <a:srgbClr val="FFFF00"/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2" name="Rectangle 62">
              <a:extLst>
                <a:ext uri="{FF2B5EF4-FFF2-40B4-BE49-F238E27FC236}">
                  <a16:creationId xmlns:a16="http://schemas.microsoft.com/office/drawing/2014/main" id="{EE9B7833-F387-4CEE-862F-7FFAFE3D07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7910" y="3151822"/>
              <a:ext cx="453650" cy="153888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Barbour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3" name="Rectangle 65">
              <a:extLst>
                <a:ext uri="{FF2B5EF4-FFF2-40B4-BE49-F238E27FC236}">
                  <a16:creationId xmlns:a16="http://schemas.microsoft.com/office/drawing/2014/main" id="{104C90E4-05D3-44E8-9463-F76CDF1645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1803" y="3962920"/>
              <a:ext cx="439223" cy="153888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Braxton</a:t>
              </a:r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4" name="Rectangle 70">
              <a:extLst>
                <a:ext uri="{FF2B5EF4-FFF2-40B4-BE49-F238E27FC236}">
                  <a16:creationId xmlns:a16="http://schemas.microsoft.com/office/drawing/2014/main" id="{24EFA48A-8C69-4520-98C3-CA019F87BA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1172" y="3546543"/>
              <a:ext cx="378309" cy="153888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Gilmer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5" name="Rectangle 93">
              <a:extLst>
                <a:ext uri="{FF2B5EF4-FFF2-40B4-BE49-F238E27FC236}">
                  <a16:creationId xmlns:a16="http://schemas.microsoft.com/office/drawing/2014/main" id="{4B948CB6-26D9-415C-9EB9-20616FF3C6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5943" y="3922604"/>
              <a:ext cx="572273" cy="153888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Pendleton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6" name="Rectangle 94">
              <a:extLst>
                <a:ext uri="{FF2B5EF4-FFF2-40B4-BE49-F238E27FC236}">
                  <a16:creationId xmlns:a16="http://schemas.microsoft.com/office/drawing/2014/main" id="{DA2E950E-5BCF-466F-A5F8-EEE8FF3859C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875774">
              <a:off x="3854443" y="4633966"/>
              <a:ext cx="671659" cy="153888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Pocahontas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7" name="Rectangle 102">
              <a:extLst>
                <a:ext uri="{FF2B5EF4-FFF2-40B4-BE49-F238E27FC236}">
                  <a16:creationId xmlns:a16="http://schemas.microsoft.com/office/drawing/2014/main" id="{4B07B8DA-47DA-4218-B230-FC107F9DC0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5686" y="3264002"/>
              <a:ext cx="391133" cy="153888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Tucker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8" name="Rectangle 104">
              <a:extLst>
                <a:ext uri="{FF2B5EF4-FFF2-40B4-BE49-F238E27FC236}">
                  <a16:creationId xmlns:a16="http://schemas.microsoft.com/office/drawing/2014/main" id="{2F88BDC5-298A-4021-B3C1-4CB29F268D0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279269">
              <a:off x="3677248" y="3625740"/>
              <a:ext cx="411972" cy="153888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Upshur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9" name="Rectangle 106">
              <a:extLst>
                <a:ext uri="{FF2B5EF4-FFF2-40B4-BE49-F238E27FC236}">
                  <a16:creationId xmlns:a16="http://schemas.microsoft.com/office/drawing/2014/main" id="{48631B21-E826-4C5D-9A3B-3B227D1266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3380" y="4315354"/>
              <a:ext cx="476092" cy="153888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Webster</a:t>
              </a:r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0" name="Freeform 175">
              <a:extLst>
                <a:ext uri="{FF2B5EF4-FFF2-40B4-BE49-F238E27FC236}">
                  <a16:creationId xmlns:a16="http://schemas.microsoft.com/office/drawing/2014/main" id="{A8263878-7090-4F4E-9C57-24900FBB45A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4249" y="3216416"/>
              <a:ext cx="604638" cy="742043"/>
            </a:xfrm>
            <a:custGeom>
              <a:avLst/>
              <a:gdLst>
                <a:gd name="T0" fmla="*/ 0 w 799"/>
                <a:gd name="T1" fmla="*/ 2147483647 h 997"/>
                <a:gd name="T2" fmla="*/ 2147483647 w 799"/>
                <a:gd name="T3" fmla="*/ 2147483647 h 997"/>
                <a:gd name="T4" fmla="*/ 2147483647 w 799"/>
                <a:gd name="T5" fmla="*/ 2147483647 h 997"/>
                <a:gd name="T6" fmla="*/ 2147483647 w 799"/>
                <a:gd name="T7" fmla="*/ 2147483647 h 997"/>
                <a:gd name="T8" fmla="*/ 2147483647 w 799"/>
                <a:gd name="T9" fmla="*/ 2147483647 h 997"/>
                <a:gd name="T10" fmla="*/ 2147483647 w 799"/>
                <a:gd name="T11" fmla="*/ 2147483647 h 997"/>
                <a:gd name="T12" fmla="*/ 2147483647 w 799"/>
                <a:gd name="T13" fmla="*/ 2147483647 h 997"/>
                <a:gd name="T14" fmla="*/ 2147483647 w 799"/>
                <a:gd name="T15" fmla="*/ 2147483647 h 997"/>
                <a:gd name="T16" fmla="*/ 2147483647 w 799"/>
                <a:gd name="T17" fmla="*/ 2147483647 h 997"/>
                <a:gd name="T18" fmla="*/ 2147483647 w 799"/>
                <a:gd name="T19" fmla="*/ 2147483647 h 997"/>
                <a:gd name="T20" fmla="*/ 2147483647 w 799"/>
                <a:gd name="T21" fmla="*/ 2147483647 h 997"/>
                <a:gd name="T22" fmla="*/ 2147483647 w 799"/>
                <a:gd name="T23" fmla="*/ 2147483647 h 997"/>
                <a:gd name="T24" fmla="*/ 2147483647 w 799"/>
                <a:gd name="T25" fmla="*/ 2147483647 h 997"/>
                <a:gd name="T26" fmla="*/ 2147483647 w 799"/>
                <a:gd name="T27" fmla="*/ 2147483647 h 997"/>
                <a:gd name="T28" fmla="*/ 2147483647 w 799"/>
                <a:gd name="T29" fmla="*/ 2147483647 h 997"/>
                <a:gd name="T30" fmla="*/ 2147483647 w 799"/>
                <a:gd name="T31" fmla="*/ 0 h 997"/>
                <a:gd name="T32" fmla="*/ 2147483647 w 799"/>
                <a:gd name="T33" fmla="*/ 2147483647 h 997"/>
                <a:gd name="T34" fmla="*/ 2147483647 w 799"/>
                <a:gd name="T35" fmla="*/ 2147483647 h 997"/>
                <a:gd name="T36" fmla="*/ 0 w 799"/>
                <a:gd name="T37" fmla="*/ 2147483647 h 99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99"/>
                <a:gd name="T58" fmla="*/ 0 h 997"/>
                <a:gd name="T59" fmla="*/ 799 w 799"/>
                <a:gd name="T60" fmla="*/ 997 h 99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99" h="997">
                  <a:moveTo>
                    <a:pt x="0" y="149"/>
                  </a:moveTo>
                  <a:lnTo>
                    <a:pt x="32" y="348"/>
                  </a:lnTo>
                  <a:lnTo>
                    <a:pt x="240" y="609"/>
                  </a:lnTo>
                  <a:lnTo>
                    <a:pt x="272" y="704"/>
                  </a:lnTo>
                  <a:lnTo>
                    <a:pt x="417" y="715"/>
                  </a:lnTo>
                  <a:lnTo>
                    <a:pt x="489" y="770"/>
                  </a:lnTo>
                  <a:lnTo>
                    <a:pt x="467" y="849"/>
                  </a:lnTo>
                  <a:lnTo>
                    <a:pt x="540" y="936"/>
                  </a:lnTo>
                  <a:lnTo>
                    <a:pt x="513" y="991"/>
                  </a:lnTo>
                  <a:lnTo>
                    <a:pt x="658" y="997"/>
                  </a:lnTo>
                  <a:lnTo>
                    <a:pt x="616" y="922"/>
                  </a:lnTo>
                  <a:lnTo>
                    <a:pt x="633" y="661"/>
                  </a:lnTo>
                  <a:lnTo>
                    <a:pt x="758" y="473"/>
                  </a:lnTo>
                  <a:lnTo>
                    <a:pt x="739" y="419"/>
                  </a:lnTo>
                  <a:lnTo>
                    <a:pt x="799" y="123"/>
                  </a:lnTo>
                  <a:lnTo>
                    <a:pt x="262" y="0"/>
                  </a:lnTo>
                  <a:lnTo>
                    <a:pt x="169" y="42"/>
                  </a:lnTo>
                  <a:lnTo>
                    <a:pt x="74" y="167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FFFF00"/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1" name="Rectangle 79">
              <a:extLst>
                <a:ext uri="{FF2B5EF4-FFF2-40B4-BE49-F238E27FC236}">
                  <a16:creationId xmlns:a16="http://schemas.microsoft.com/office/drawing/2014/main" id="{95A3CA7C-53AE-46DB-A419-CE006DA6FC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8518" y="3445423"/>
              <a:ext cx="327013" cy="153888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Lewis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5259906"/>
      </p:ext>
    </p:extLst>
  </p:cSld>
  <p:clrMapOvr>
    <a:masterClrMapping/>
  </p:clrMapOvr>
  <p:transition>
    <p:zoom dir="in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ftr" idx="11"/>
          </p:nvPr>
        </p:nvSpPr>
        <p:spPr>
          <a:xfrm>
            <a:off x="4254344" y="6365166"/>
            <a:ext cx="774050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UNCLASSIFIED - FOR OFFICIAL USE ONLY – WVEMD PREPAREDNESS &amp; RESPONSE SECTION </a:t>
            </a:r>
            <a:endParaRPr dirty="0"/>
          </a:p>
        </p:txBody>
      </p:sp>
      <p:sp>
        <p:nvSpPr>
          <p:cNvPr id="85" name="Google Shape;85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86" name="Google Shape;86;p1"/>
          <p:cNvSpPr txBox="1"/>
          <p:nvPr/>
        </p:nvSpPr>
        <p:spPr>
          <a:xfrm>
            <a:off x="954735" y="2105933"/>
            <a:ext cx="10020260" cy="1446550"/>
          </a:xfrm>
          <a:prstGeom prst="rect">
            <a:avLst/>
          </a:prstGeom>
          <a:solidFill>
            <a:srgbClr val="2F5496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Partnership Development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Planning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Public Information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Situational Assessment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Response to Incidents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Training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Exercises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Emergency Communications</a:t>
            </a:r>
            <a:endParaRPr sz="1800" b="1" i="1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"/>
          <p:cNvSpPr txBox="1"/>
          <p:nvPr/>
        </p:nvSpPr>
        <p:spPr>
          <a:xfrm>
            <a:off x="963173" y="3608001"/>
            <a:ext cx="3785191" cy="3249999"/>
          </a:xfrm>
          <a:prstGeom prst="rect">
            <a:avLst/>
          </a:prstGeom>
          <a:solidFill>
            <a:srgbClr val="FFC000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9213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2"/>
              <a:buFont typeface="Arial"/>
              <a:buChar char="•"/>
            </a:pPr>
            <a:r>
              <a:rPr lang="en-US" sz="900" b="1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Outreach Education</a:t>
            </a:r>
            <a:endParaRPr sz="1100" dirty="0"/>
          </a:p>
          <a:p>
            <a:pPr marL="742950" marR="0" lvl="1" indent="-2921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75"/>
              <a:buFont typeface="Arial"/>
              <a:buChar char="•"/>
            </a:pPr>
            <a:r>
              <a:rPr lang="en-US" sz="8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Reunification Training</a:t>
            </a:r>
            <a:endParaRPr sz="1100" dirty="0"/>
          </a:p>
          <a:p>
            <a:pPr marL="742950" marR="0" lvl="1" indent="-2921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75"/>
              <a:buFont typeface="Arial"/>
              <a:buChar char="•"/>
            </a:pPr>
            <a:r>
              <a:rPr lang="en-US" sz="8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Stop the Bleed</a:t>
            </a:r>
            <a:endParaRPr sz="1100" dirty="0"/>
          </a:p>
          <a:p>
            <a:pPr marL="742950" marR="0" lvl="1" indent="-2921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75"/>
              <a:buFont typeface="Arial"/>
              <a:buChar char="•"/>
            </a:pPr>
            <a:r>
              <a:rPr lang="en-US" sz="8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CPR/AED/First Aid</a:t>
            </a:r>
            <a:endParaRPr sz="1100" dirty="0"/>
          </a:p>
          <a:p>
            <a:pPr marL="742950" marR="0" lvl="1" indent="-2921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75"/>
              <a:buFont typeface="Arial"/>
              <a:buChar char="•"/>
            </a:pPr>
            <a:r>
              <a:rPr lang="en-US" sz="8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TECC</a:t>
            </a:r>
            <a:endParaRPr sz="1100" dirty="0"/>
          </a:p>
          <a:p>
            <a:pPr marL="742950" marR="0" lvl="1" indent="-2921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75"/>
              <a:buFont typeface="Arial"/>
              <a:buChar char="•"/>
            </a:pPr>
            <a:r>
              <a:rPr lang="en-US" sz="8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BMAP AT</a:t>
            </a:r>
            <a:endParaRPr sz="1100" dirty="0"/>
          </a:p>
          <a:p>
            <a:pPr marL="742950" marR="0" lvl="1" indent="-2921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75"/>
              <a:buFont typeface="Arial"/>
              <a:buChar char="•"/>
            </a:pPr>
            <a:r>
              <a:rPr lang="en-US" sz="8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HSEEP</a:t>
            </a:r>
            <a:endParaRPr sz="1100" dirty="0"/>
          </a:p>
          <a:p>
            <a:pPr marL="742950" marR="0" lvl="1" indent="-2921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75"/>
              <a:buFont typeface="Arial"/>
              <a:buChar char="•"/>
            </a:pPr>
            <a:r>
              <a:rPr lang="en-US" sz="8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EMIS &amp; HSIN</a:t>
            </a:r>
            <a:endParaRPr sz="1100" dirty="0"/>
          </a:p>
          <a:p>
            <a:pPr marL="285750" marR="0" lvl="0" indent="-29213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2"/>
              <a:buFont typeface="Arial"/>
              <a:buChar char="•"/>
            </a:pPr>
            <a:r>
              <a:rPr lang="en-US" sz="900" b="1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Intelligence &amp; Information Sharing</a:t>
            </a:r>
            <a:endParaRPr sz="1100" dirty="0"/>
          </a:p>
          <a:p>
            <a:pPr marL="742950" marR="0" lvl="1" indent="-2921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75"/>
              <a:buFont typeface="Arial"/>
              <a:buChar char="•"/>
            </a:pPr>
            <a:r>
              <a:rPr lang="en-US" sz="8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Fusion Center Outreach</a:t>
            </a:r>
            <a:endParaRPr sz="1100" dirty="0"/>
          </a:p>
          <a:p>
            <a:pPr marL="742950" marR="0" lvl="1" indent="-2921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75"/>
              <a:buFont typeface="Arial"/>
              <a:buChar char="•"/>
            </a:pPr>
            <a:r>
              <a:rPr lang="en-US" sz="8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Suspicious Activity Reporting / Follow-up</a:t>
            </a:r>
            <a:endParaRPr sz="1100" dirty="0"/>
          </a:p>
          <a:p>
            <a:pPr marL="742950" marR="0" lvl="1" indent="-2921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75"/>
              <a:buFont typeface="Arial"/>
              <a:buChar char="•"/>
            </a:pPr>
            <a:r>
              <a:rPr lang="en-US" sz="8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In-Progress Incident Notifications (IPIN)</a:t>
            </a:r>
            <a:endParaRPr sz="1100" dirty="0"/>
          </a:p>
          <a:p>
            <a:pPr marL="285750" marR="0" lvl="0" indent="-29213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2"/>
              <a:buFont typeface="Arial"/>
              <a:buChar char="•"/>
            </a:pPr>
            <a:r>
              <a:rPr lang="en-US" sz="900" b="1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Stakeholder Outreach &amp; Meetings</a:t>
            </a:r>
            <a:endParaRPr sz="1100" dirty="0"/>
          </a:p>
          <a:p>
            <a:pPr marL="742950" marR="0" lvl="1" indent="-2921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75"/>
              <a:buFont typeface="Arial"/>
              <a:buChar char="•"/>
            </a:pPr>
            <a:r>
              <a:rPr lang="en-US" sz="8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LEPCs</a:t>
            </a:r>
            <a:endParaRPr sz="1100" dirty="0"/>
          </a:p>
          <a:p>
            <a:pPr marL="742950" marR="0" lvl="1" indent="-2921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75"/>
              <a:buFont typeface="Arial"/>
              <a:buChar char="•"/>
            </a:pPr>
            <a:r>
              <a:rPr lang="en-US" sz="8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Healthcare Coalitions</a:t>
            </a:r>
            <a:endParaRPr sz="1100" dirty="0"/>
          </a:p>
          <a:p>
            <a:pPr marL="742950" marR="0" lvl="1" indent="-2921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75"/>
              <a:buFont typeface="Arial"/>
              <a:buChar char="•"/>
            </a:pPr>
            <a:r>
              <a:rPr lang="en-US" sz="8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Substance Abuse Task Forces</a:t>
            </a:r>
            <a:endParaRPr sz="1100" dirty="0"/>
          </a:p>
          <a:p>
            <a:pPr marL="742950" marR="0" lvl="1" indent="-2921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75"/>
              <a:buFont typeface="Arial"/>
              <a:buChar char="•"/>
            </a:pPr>
            <a:r>
              <a:rPr lang="en-US" sz="8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Emergency Management &amp; 911 </a:t>
            </a:r>
            <a:endParaRPr sz="1100" dirty="0"/>
          </a:p>
          <a:p>
            <a:pPr marL="742950" marR="0" lvl="1" indent="-2921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75"/>
              <a:buFont typeface="Arial"/>
              <a:buChar char="•"/>
            </a:pPr>
            <a:r>
              <a:rPr lang="en-US" sz="8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VOAD</a:t>
            </a:r>
            <a:endParaRPr sz="1100" dirty="0"/>
          </a:p>
          <a:p>
            <a:pPr marL="285750" marR="0" lvl="0" indent="-29213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2"/>
              <a:buFont typeface="Arial"/>
              <a:buChar char="•"/>
            </a:pPr>
            <a:r>
              <a:rPr lang="en-US" sz="900" b="1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Safe Schools Programs</a:t>
            </a:r>
            <a:endParaRPr sz="1100" dirty="0"/>
          </a:p>
          <a:p>
            <a:pPr marL="285750" marR="0" lvl="0" indent="-29213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2"/>
              <a:buFont typeface="Arial"/>
              <a:buChar char="•"/>
            </a:pPr>
            <a:r>
              <a:rPr lang="en-US" sz="900" b="1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Protected Critical Infrastructure Information (PCII)</a:t>
            </a:r>
            <a:endParaRPr sz="1100" dirty="0"/>
          </a:p>
          <a:p>
            <a:pPr marL="285750" marR="0" lvl="0" indent="-29213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2"/>
              <a:buFont typeface="Arial"/>
              <a:buChar char="•"/>
            </a:pPr>
            <a:r>
              <a:rPr lang="en-US" sz="900" b="1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Chemical-terrorism Vulnerability Information (CVI)</a:t>
            </a:r>
            <a:endParaRPr sz="1100" dirty="0"/>
          </a:p>
          <a:p>
            <a:pPr marL="285750" marR="0" lvl="0" indent="-28578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2"/>
              <a:buFont typeface="Arial"/>
              <a:buChar char="•"/>
            </a:pPr>
            <a:r>
              <a:rPr lang="en-US" sz="900" b="1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Infrastructure Protection Programs </a:t>
            </a:r>
            <a:r>
              <a:rPr lang="en-US" sz="7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(FOUO, LES, SBU, SECRET)</a:t>
            </a:r>
            <a:endParaRPr sz="900" b="0" i="1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9213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2"/>
              <a:buFont typeface="Arial"/>
              <a:buChar char="•"/>
            </a:pPr>
            <a:r>
              <a:rPr lang="en-US" sz="900" b="1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Critical Energy//Electric Infrastructure Information (CEII)</a:t>
            </a:r>
            <a:endParaRPr sz="1100" dirty="0"/>
          </a:p>
          <a:p>
            <a:pPr marL="285750" marR="0" lvl="0" indent="-29213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2"/>
              <a:buFont typeface="Arial"/>
              <a:buChar char="•"/>
            </a:pPr>
            <a:r>
              <a:rPr lang="en-US" sz="900" b="1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Grants Assistance</a:t>
            </a:r>
            <a:endParaRPr sz="1100" dirty="0"/>
          </a:p>
          <a:p>
            <a:pPr marL="742950" marR="0" lvl="1" indent="-2921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75"/>
              <a:buFont typeface="Arial"/>
              <a:buChar char="•"/>
            </a:pPr>
            <a:r>
              <a:rPr lang="en-US" sz="8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Homeland Security (HSGP)</a:t>
            </a:r>
            <a:endParaRPr sz="1100" dirty="0"/>
          </a:p>
          <a:p>
            <a:pPr marL="742950" marR="0" lvl="1" indent="-2921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75"/>
              <a:buFont typeface="Arial"/>
              <a:buChar char="•"/>
            </a:pPr>
            <a:r>
              <a:rPr lang="en-US" sz="8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HazMat Emergency Preparedness (HMEP)</a:t>
            </a:r>
            <a:endParaRPr sz="1100" dirty="0"/>
          </a:p>
          <a:p>
            <a:pPr marL="742950" marR="0" lvl="1" indent="-2921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75"/>
              <a:buFont typeface="Arial"/>
              <a:buChar char="•"/>
            </a:pPr>
            <a:r>
              <a:rPr lang="en-US" sz="8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State Emergency Response Commission (SERC)</a:t>
            </a:r>
            <a:endParaRPr sz="1100" dirty="0"/>
          </a:p>
          <a:p>
            <a:pPr marL="285750" marR="0" lvl="0" indent="-29213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2"/>
              <a:buFont typeface="Arial"/>
              <a:buChar char="•"/>
            </a:pPr>
            <a:r>
              <a:rPr lang="en-US" sz="900" b="1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Responder Credentialing Advocacy</a:t>
            </a:r>
            <a:endParaRPr sz="1100" dirty="0"/>
          </a:p>
          <a:p>
            <a:pPr marL="285750" marR="0" lvl="0" indent="-29213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2"/>
              <a:buFont typeface="Arial"/>
              <a:buChar char="•"/>
            </a:pPr>
            <a:r>
              <a:rPr lang="en-US" sz="900" b="1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Special Events Intel/Staffing</a:t>
            </a:r>
            <a:endParaRPr sz="1100" dirty="0"/>
          </a:p>
          <a:p>
            <a:pPr marL="285750" marR="0" lvl="0" indent="-29213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2"/>
              <a:buFont typeface="Arial"/>
              <a:buChar char="•"/>
            </a:pPr>
            <a:r>
              <a:rPr lang="en-US" sz="900" b="1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Threat/Risk Assessments</a:t>
            </a:r>
            <a:endParaRPr sz="1100" dirty="0"/>
          </a:p>
          <a:p>
            <a:pPr marL="285750" marR="0" lvl="0" indent="-23164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2"/>
              <a:buFont typeface="Arial"/>
              <a:buNone/>
            </a:pPr>
            <a:endParaRPr sz="900" b="1" i="1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9716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95"/>
              <a:buFont typeface="Arial"/>
              <a:buNone/>
            </a:pPr>
            <a:endParaRPr sz="1495" b="0" i="1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"/>
          <p:cNvSpPr txBox="1"/>
          <p:nvPr/>
        </p:nvSpPr>
        <p:spPr>
          <a:xfrm>
            <a:off x="7198241" y="3608001"/>
            <a:ext cx="3785191" cy="2708434"/>
          </a:xfrm>
          <a:prstGeom prst="rect">
            <a:avLst/>
          </a:prstGeom>
          <a:solidFill>
            <a:srgbClr val="FFC000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Local EOC assistance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Operational Communications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Logistics &amp; Resource Requests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Trained and Experienced Responders</a:t>
            </a:r>
            <a:endParaRPr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Fire/EMS/LE/EM/911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Grants Assistance</a:t>
            </a:r>
            <a:endParaRPr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Emergency Management Performance Grants (EMPG)</a:t>
            </a:r>
            <a:endParaRPr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Hazard Mitigation Grants (HMGP)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Long-term Recovery Committees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Local damage assessments</a:t>
            </a:r>
            <a:endParaRPr/>
          </a:p>
          <a:p>
            <a:pPr marL="285750" marR="0" lvl="0" indent="-184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"/>
          <p:cNvSpPr txBox="1"/>
          <p:nvPr/>
        </p:nvSpPr>
        <p:spPr>
          <a:xfrm>
            <a:off x="963173" y="1604353"/>
            <a:ext cx="10020260" cy="461665"/>
          </a:xfrm>
          <a:prstGeom prst="rect">
            <a:avLst/>
          </a:prstGeom>
          <a:solidFill>
            <a:srgbClr val="B3C6E7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REGIONAL LIAISONS</a:t>
            </a:r>
            <a:endParaRPr/>
          </a:p>
        </p:txBody>
      </p:sp>
      <p:pic>
        <p:nvPicPr>
          <p:cNvPr id="90" name="Google Shape;90;p1" descr="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99416" y="3951571"/>
            <a:ext cx="2147773" cy="21477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1" name="Google Shape;91;p1"/>
          <p:cNvSpPr/>
          <p:nvPr/>
        </p:nvSpPr>
        <p:spPr>
          <a:xfrm>
            <a:off x="234892" y="260059"/>
            <a:ext cx="11744587" cy="1196873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00B050"/>
              </a:gs>
              <a:gs pos="35000">
                <a:srgbClr val="00B050"/>
              </a:gs>
              <a:gs pos="74000">
                <a:srgbClr val="FF0000"/>
              </a:gs>
              <a:gs pos="100000">
                <a:schemeClr val="lt2"/>
              </a:gs>
            </a:gsLst>
            <a:lin ang="0" scaled="0"/>
          </a:gradFill>
          <a:ln w="12700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"/>
          <p:cNvSpPr/>
          <p:nvPr/>
        </p:nvSpPr>
        <p:spPr>
          <a:xfrm>
            <a:off x="4593479" y="92897"/>
            <a:ext cx="2775097" cy="1387877"/>
          </a:xfrm>
          <a:prstGeom prst="irregularSeal2">
            <a:avLst/>
          </a:prstGeom>
          <a:solidFill>
            <a:srgbClr val="FFFF00"/>
          </a:solidFill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"/>
          <p:cNvSpPr txBox="1"/>
          <p:nvPr/>
        </p:nvSpPr>
        <p:spPr>
          <a:xfrm rot="-660182">
            <a:off x="4904415" y="512038"/>
            <a:ext cx="206271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BOOM!</a:t>
            </a:r>
            <a:endParaRPr/>
          </a:p>
        </p:txBody>
      </p:sp>
      <p:sp>
        <p:nvSpPr>
          <p:cNvPr id="94" name="Google Shape;94;p1"/>
          <p:cNvSpPr txBox="1"/>
          <p:nvPr/>
        </p:nvSpPr>
        <p:spPr>
          <a:xfrm>
            <a:off x="255620" y="894667"/>
            <a:ext cx="170033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Prevention</a:t>
            </a:r>
            <a:endParaRPr/>
          </a:p>
        </p:txBody>
      </p:sp>
      <p:sp>
        <p:nvSpPr>
          <p:cNvPr id="95" name="Google Shape;95;p1"/>
          <p:cNvSpPr txBox="1"/>
          <p:nvPr/>
        </p:nvSpPr>
        <p:spPr>
          <a:xfrm>
            <a:off x="2412743" y="894666"/>
            <a:ext cx="170033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Protection</a:t>
            </a:r>
            <a:endParaRPr/>
          </a:p>
        </p:txBody>
      </p:sp>
      <p:sp>
        <p:nvSpPr>
          <p:cNvPr id="96" name="Google Shape;96;p1"/>
          <p:cNvSpPr txBox="1"/>
          <p:nvPr/>
        </p:nvSpPr>
        <p:spPr>
          <a:xfrm>
            <a:off x="560841" y="547132"/>
            <a:ext cx="349102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HOMELAND SECURITY</a:t>
            </a:r>
            <a:endParaRPr/>
          </a:p>
        </p:txBody>
      </p:sp>
      <p:sp>
        <p:nvSpPr>
          <p:cNvPr id="97" name="Google Shape;97;p1"/>
          <p:cNvSpPr txBox="1"/>
          <p:nvPr/>
        </p:nvSpPr>
        <p:spPr>
          <a:xfrm>
            <a:off x="7598197" y="585011"/>
            <a:ext cx="349102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EMERGENCY MANAGEMENT</a:t>
            </a:r>
            <a:endParaRPr/>
          </a:p>
        </p:txBody>
      </p:sp>
      <p:sp>
        <p:nvSpPr>
          <p:cNvPr id="98" name="Google Shape;98;p1"/>
          <p:cNvSpPr txBox="1"/>
          <p:nvPr/>
        </p:nvSpPr>
        <p:spPr>
          <a:xfrm>
            <a:off x="7274430" y="894666"/>
            <a:ext cx="170033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Response</a:t>
            </a:r>
            <a:endParaRPr/>
          </a:p>
        </p:txBody>
      </p:sp>
      <p:sp>
        <p:nvSpPr>
          <p:cNvPr id="99" name="Google Shape;99;p1"/>
          <p:cNvSpPr txBox="1"/>
          <p:nvPr/>
        </p:nvSpPr>
        <p:spPr>
          <a:xfrm>
            <a:off x="9653469" y="891911"/>
            <a:ext cx="170033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Recovery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6;p1">
            <a:extLst>
              <a:ext uri="{FF2B5EF4-FFF2-40B4-BE49-F238E27FC236}">
                <a16:creationId xmlns:a16="http://schemas.microsoft.com/office/drawing/2014/main" id="{B4DA3387-30C1-931F-5940-DA80D26BF0A2}"/>
              </a:ext>
            </a:extLst>
          </p:cNvPr>
          <p:cNvSpPr txBox="1"/>
          <p:nvPr/>
        </p:nvSpPr>
        <p:spPr>
          <a:xfrm>
            <a:off x="1488552" y="2365733"/>
            <a:ext cx="9214896" cy="3108503"/>
          </a:xfrm>
          <a:prstGeom prst="rect">
            <a:avLst/>
          </a:prstGeom>
          <a:solidFill>
            <a:srgbClr val="2F5496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1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Partnership Development</a:t>
            </a:r>
            <a:endParaRPr sz="44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1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Planning</a:t>
            </a:r>
            <a:endParaRPr sz="44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1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Public Information</a:t>
            </a:r>
            <a:endParaRPr sz="44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1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Situational Assessment</a:t>
            </a:r>
            <a:endParaRPr sz="44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1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Response to Incidents</a:t>
            </a:r>
            <a:endParaRPr sz="44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1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Training &amp; Exercises</a:t>
            </a:r>
            <a:endParaRPr sz="44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1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Emergency Communications</a:t>
            </a:r>
            <a:endParaRPr sz="4400" b="1" i="1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89;p1">
            <a:extLst>
              <a:ext uri="{FF2B5EF4-FFF2-40B4-BE49-F238E27FC236}">
                <a16:creationId xmlns:a16="http://schemas.microsoft.com/office/drawing/2014/main" id="{F4C9F8FA-FB3A-3C21-5318-9A8D65EA156E}"/>
              </a:ext>
            </a:extLst>
          </p:cNvPr>
          <p:cNvSpPr txBox="1"/>
          <p:nvPr/>
        </p:nvSpPr>
        <p:spPr>
          <a:xfrm>
            <a:off x="1521546" y="1600200"/>
            <a:ext cx="9230833" cy="707846"/>
          </a:xfrm>
          <a:prstGeom prst="rect">
            <a:avLst/>
          </a:prstGeom>
          <a:solidFill>
            <a:srgbClr val="B3C6E7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REGIONAL LIAISONS</a:t>
            </a:r>
            <a:endParaRPr sz="3200" dirty="0"/>
          </a:p>
        </p:txBody>
      </p:sp>
    </p:spTree>
    <p:extLst>
      <p:ext uri="{BB962C8B-B14F-4D97-AF65-F5344CB8AC3E}">
        <p14:creationId xmlns:p14="http://schemas.microsoft.com/office/powerpoint/2010/main" val="991209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7;p1">
            <a:extLst>
              <a:ext uri="{FF2B5EF4-FFF2-40B4-BE49-F238E27FC236}">
                <a16:creationId xmlns:a16="http://schemas.microsoft.com/office/drawing/2014/main" id="{2AEBAEB1-B217-0ECC-F2AD-48A9E01960C1}"/>
              </a:ext>
            </a:extLst>
          </p:cNvPr>
          <p:cNvSpPr txBox="1"/>
          <p:nvPr/>
        </p:nvSpPr>
        <p:spPr>
          <a:xfrm>
            <a:off x="152400" y="179001"/>
            <a:ext cx="8077200" cy="6526599"/>
          </a:xfrm>
          <a:prstGeom prst="rect">
            <a:avLst/>
          </a:prstGeom>
          <a:solidFill>
            <a:srgbClr val="FFC000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numCol="2" anchor="t" anchorCtr="0">
            <a:noAutofit/>
          </a:bodyPr>
          <a:lstStyle/>
          <a:p>
            <a:pPr marL="285750" marR="0" lvl="0" indent="-29213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2"/>
              <a:buFont typeface="Arial"/>
              <a:buChar char="•"/>
            </a:pPr>
            <a:r>
              <a:rPr lang="en-US" sz="2400" b="1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Outreach Education</a:t>
            </a:r>
            <a:endParaRPr sz="3600" dirty="0"/>
          </a:p>
          <a:p>
            <a:pPr marL="742950" marR="0" lvl="1" indent="-2921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75"/>
              <a:buFont typeface="Arial"/>
              <a:buChar char="•"/>
            </a:pPr>
            <a:r>
              <a:rPr lang="en-US" sz="20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Reunification Training</a:t>
            </a:r>
            <a:endParaRPr sz="3600" dirty="0"/>
          </a:p>
          <a:p>
            <a:pPr marL="742950" marR="0" lvl="1" indent="-2921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75"/>
              <a:buFont typeface="Arial"/>
              <a:buChar char="•"/>
            </a:pPr>
            <a:r>
              <a:rPr lang="en-US" sz="20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Stop the Bleed</a:t>
            </a:r>
            <a:endParaRPr sz="3600" dirty="0"/>
          </a:p>
          <a:p>
            <a:pPr marL="742950" marR="0" lvl="1" indent="-2921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75"/>
              <a:buFont typeface="Arial"/>
              <a:buChar char="•"/>
            </a:pPr>
            <a:r>
              <a:rPr lang="en-US" sz="20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CPR/AED/First Aid</a:t>
            </a:r>
            <a:endParaRPr sz="3600" dirty="0"/>
          </a:p>
          <a:p>
            <a:pPr marL="742950" marR="0" lvl="1" indent="-2921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75"/>
              <a:buFont typeface="Arial"/>
              <a:buChar char="•"/>
            </a:pPr>
            <a:r>
              <a:rPr lang="en-US" sz="20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TECC</a:t>
            </a:r>
            <a:endParaRPr sz="3600" dirty="0"/>
          </a:p>
          <a:p>
            <a:pPr marL="742950" marR="0" lvl="1" indent="-2921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75"/>
              <a:buFont typeface="Arial"/>
              <a:buChar char="•"/>
            </a:pPr>
            <a:r>
              <a:rPr lang="en-US" sz="20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BMAP AT</a:t>
            </a:r>
            <a:endParaRPr sz="3600" dirty="0"/>
          </a:p>
          <a:p>
            <a:pPr marL="742950" marR="0" lvl="1" indent="-2921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75"/>
              <a:buFont typeface="Arial"/>
              <a:buChar char="•"/>
            </a:pPr>
            <a:r>
              <a:rPr lang="en-US" sz="20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HSEEP</a:t>
            </a:r>
            <a:endParaRPr sz="3600" dirty="0"/>
          </a:p>
          <a:p>
            <a:pPr marL="742950" marR="0" lvl="1" indent="-2921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75"/>
              <a:buFont typeface="Arial"/>
              <a:buChar char="•"/>
            </a:pPr>
            <a:r>
              <a:rPr lang="en-US" sz="20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EMIS (Web EOC) &amp; HSIN</a:t>
            </a:r>
            <a:endParaRPr sz="3600" dirty="0"/>
          </a:p>
          <a:p>
            <a:pPr marL="285750" marR="0" lvl="0" indent="-29213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2"/>
              <a:buFont typeface="Arial"/>
              <a:buChar char="•"/>
            </a:pPr>
            <a:r>
              <a:rPr lang="en-US" sz="2400" b="1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Stakeholder Outreach &amp; Meetings</a:t>
            </a:r>
            <a:endParaRPr sz="3600" dirty="0"/>
          </a:p>
          <a:p>
            <a:pPr marL="742950" marR="0" lvl="1" indent="-2921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75"/>
              <a:buFont typeface="Arial"/>
              <a:buChar char="•"/>
            </a:pPr>
            <a:r>
              <a:rPr lang="en-US" sz="20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LEPCs</a:t>
            </a:r>
            <a:endParaRPr sz="3600" dirty="0"/>
          </a:p>
          <a:p>
            <a:pPr marL="742950" marR="0" lvl="1" indent="-2921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75"/>
              <a:buFont typeface="Arial"/>
              <a:buChar char="•"/>
            </a:pPr>
            <a:r>
              <a:rPr lang="en-US" sz="20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Healthcare Coalitions</a:t>
            </a:r>
            <a:endParaRPr sz="3600" dirty="0"/>
          </a:p>
          <a:p>
            <a:pPr marL="742950" marR="0" lvl="1" indent="-2921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75"/>
              <a:buFont typeface="Arial"/>
              <a:buChar char="•"/>
            </a:pPr>
            <a:r>
              <a:rPr lang="en-US" sz="20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Substance Abuse Task Forces</a:t>
            </a:r>
            <a:endParaRPr sz="3600" dirty="0"/>
          </a:p>
          <a:p>
            <a:pPr marL="742950" marR="0" lvl="1" indent="-2921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75"/>
              <a:buFont typeface="Arial"/>
              <a:buChar char="•"/>
            </a:pPr>
            <a:r>
              <a:rPr lang="en-US" sz="20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Emergency Management &amp; 911 </a:t>
            </a:r>
            <a:endParaRPr sz="3600" dirty="0"/>
          </a:p>
          <a:p>
            <a:pPr marL="742950" marR="0" lvl="1" indent="-2921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75"/>
              <a:buFont typeface="Arial"/>
              <a:buChar char="•"/>
            </a:pPr>
            <a:r>
              <a:rPr lang="en-US" sz="20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VOAD</a:t>
            </a:r>
            <a:endParaRPr sz="3600" dirty="0"/>
          </a:p>
          <a:p>
            <a:pPr marL="285750" marR="0" lvl="0" indent="-28578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2"/>
              <a:buFont typeface="Arial"/>
              <a:buChar char="•"/>
            </a:pPr>
            <a:r>
              <a:rPr lang="en-US" sz="2400" b="1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Intelligence Fusion Center Liaisons</a:t>
            </a:r>
            <a:endParaRPr sz="3600" dirty="0"/>
          </a:p>
          <a:p>
            <a:pPr marL="285750" marR="0" lvl="0" indent="-29213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2"/>
              <a:buFont typeface="Arial"/>
              <a:buChar char="•"/>
            </a:pPr>
            <a:r>
              <a:rPr lang="en-US" sz="2400" b="1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Grants Assistance</a:t>
            </a:r>
            <a:endParaRPr sz="3600" dirty="0"/>
          </a:p>
          <a:p>
            <a:pPr marL="742950" marR="0" lvl="1" indent="-2921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75"/>
              <a:buFont typeface="Arial"/>
              <a:buChar char="•"/>
            </a:pPr>
            <a:r>
              <a:rPr lang="en-US" sz="20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Homeland Security (HSGP)</a:t>
            </a:r>
            <a:endParaRPr sz="3600" dirty="0"/>
          </a:p>
          <a:p>
            <a:pPr marL="742950" marR="0" lvl="1" indent="-2921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75"/>
              <a:buFont typeface="Arial"/>
              <a:buChar char="•"/>
            </a:pPr>
            <a:r>
              <a:rPr lang="en-US" sz="20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HazMat Emergency Preparedness (HMEP)</a:t>
            </a:r>
            <a:endParaRPr sz="3600" dirty="0"/>
          </a:p>
          <a:p>
            <a:pPr marL="742950" marR="0" lvl="1" indent="-2921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75"/>
              <a:buFont typeface="Arial"/>
              <a:buChar char="•"/>
            </a:pPr>
            <a:r>
              <a:rPr lang="en-US" sz="20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State Emergency Response Commission (SERC)</a:t>
            </a:r>
            <a:endParaRPr sz="3600" dirty="0"/>
          </a:p>
          <a:p>
            <a:pPr marL="285750" marR="0" lvl="0" indent="-29213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2"/>
              <a:buFont typeface="Arial"/>
              <a:buChar char="•"/>
            </a:pPr>
            <a:r>
              <a:rPr lang="en-US" sz="2400" b="1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Responder Credentialing Advocacy</a:t>
            </a:r>
            <a:endParaRPr sz="3600" dirty="0"/>
          </a:p>
          <a:p>
            <a:pPr marL="285750" marR="0" lvl="0" indent="-29213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2"/>
              <a:buFont typeface="Arial"/>
              <a:buChar char="•"/>
            </a:pPr>
            <a:r>
              <a:rPr lang="en-US" sz="2400" b="1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Special Events Intel/Staffing</a:t>
            </a:r>
            <a:endParaRPr sz="3600" dirty="0"/>
          </a:p>
          <a:p>
            <a:pPr marL="285750" marR="0" lvl="0" indent="-29213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2"/>
              <a:buFont typeface="Arial"/>
              <a:buChar char="•"/>
            </a:pPr>
            <a:r>
              <a:rPr lang="en-US" sz="2400" b="1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Threat/Risk Assessments</a:t>
            </a:r>
            <a:endParaRPr sz="2400" b="1" i="1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4" descr="A red and yellow comic book explosion&#10;&#10;Description automatically generated">
            <a:extLst>
              <a:ext uri="{FF2B5EF4-FFF2-40B4-BE49-F238E27FC236}">
                <a16:creationId xmlns:a16="http://schemas.microsoft.com/office/drawing/2014/main" id="{B0D750F2-94E9-D592-A805-A22D411DDC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115455" y="1905000"/>
            <a:ext cx="6047197" cy="4639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02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8;p1">
            <a:extLst>
              <a:ext uri="{FF2B5EF4-FFF2-40B4-BE49-F238E27FC236}">
                <a16:creationId xmlns:a16="http://schemas.microsoft.com/office/drawing/2014/main" id="{4E11A0B4-D47B-E725-6271-965F1CD98B44}"/>
              </a:ext>
            </a:extLst>
          </p:cNvPr>
          <p:cNvSpPr txBox="1"/>
          <p:nvPr/>
        </p:nvSpPr>
        <p:spPr>
          <a:xfrm>
            <a:off x="2743200" y="152400"/>
            <a:ext cx="9220199" cy="6432490"/>
          </a:xfrm>
          <a:prstGeom prst="rect">
            <a:avLst/>
          </a:prstGeom>
          <a:solidFill>
            <a:srgbClr val="FFC000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36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Local EOC assistance</a:t>
            </a:r>
            <a:endParaRPr sz="4400"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36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Operational Communications</a:t>
            </a:r>
            <a:endParaRPr sz="4400"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36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Logistics &amp; Resource Requests</a:t>
            </a:r>
            <a:endParaRPr sz="4400"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36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Trained and Experienced Responders</a:t>
            </a:r>
            <a:endParaRPr sz="4400" dirty="0"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36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Fire/EMS/LE/EM/911</a:t>
            </a:r>
            <a:endParaRPr sz="4400"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36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Grants Assistance</a:t>
            </a:r>
            <a:endParaRPr sz="4400" dirty="0"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36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Emergency Management Performance Grants (EMPG)</a:t>
            </a:r>
            <a:endParaRPr sz="4400" dirty="0"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36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Hazard Mitigation Grants (HMGP)</a:t>
            </a:r>
            <a:endParaRPr sz="4400"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36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Long-term Recovery Committees</a:t>
            </a:r>
            <a:endParaRPr sz="4400"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36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Local damage assessments</a:t>
            </a:r>
            <a:endParaRPr sz="4400" dirty="0"/>
          </a:p>
          <a:p>
            <a:pPr marL="285750" marR="0" lvl="0" indent="-184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1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3" descr="A green and white explosion&#10;&#10;Description automatically generated">
            <a:extLst>
              <a:ext uri="{FF2B5EF4-FFF2-40B4-BE49-F238E27FC236}">
                <a16:creationId xmlns:a16="http://schemas.microsoft.com/office/drawing/2014/main" id="{1CF234E5-76A0-B92A-4EAF-765C034CE1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14833984">
            <a:off x="-908813" y="1041904"/>
            <a:ext cx="4916446" cy="4107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932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rtoon broom with legs and buckets&#10;&#10;Description automatically generated">
            <a:extLst>
              <a:ext uri="{FF2B5EF4-FFF2-40B4-BE49-F238E27FC236}">
                <a16:creationId xmlns:a16="http://schemas.microsoft.com/office/drawing/2014/main" id="{DE441AD0-5A17-3B31-3199-7457A18088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843561" y="161925"/>
            <a:ext cx="6504878" cy="65055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AC22F7D-A9A6-08BC-A7AF-B287E2BE661C}"/>
              </a:ext>
            </a:extLst>
          </p:cNvPr>
          <p:cNvSpPr txBox="1"/>
          <p:nvPr/>
        </p:nvSpPr>
        <p:spPr>
          <a:xfrm>
            <a:off x="238125" y="161925"/>
            <a:ext cx="2605436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Think of it this way:</a:t>
            </a:r>
          </a:p>
          <a:p>
            <a:r>
              <a:rPr lang="en-US" sz="2400" dirty="0">
                <a:solidFill>
                  <a:schemeClr val="accent2"/>
                </a:solidFill>
              </a:rPr>
              <a:t>You are the hands and feet </a:t>
            </a:r>
          </a:p>
          <a:p>
            <a:endParaRPr lang="en-US" sz="2400" dirty="0">
              <a:solidFill>
                <a:schemeClr val="accent2"/>
              </a:solidFill>
            </a:endParaRPr>
          </a:p>
          <a:p>
            <a:r>
              <a:rPr lang="en-US" sz="2400" dirty="0">
                <a:solidFill>
                  <a:srgbClr val="FF0000"/>
                </a:solidFill>
              </a:rPr>
              <a:t>We help to connect the correct hand to the other</a:t>
            </a:r>
          </a:p>
          <a:p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>
                <a:solidFill>
                  <a:srgbClr val="7030A0"/>
                </a:solidFill>
              </a:rPr>
              <a:t>Trying to make sure your feet land in the right path coordinating with the locals</a:t>
            </a:r>
          </a:p>
          <a:p>
            <a:endParaRPr lang="en-US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3966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477</Words>
  <Application>Microsoft Office PowerPoint</Application>
  <PresentationFormat>Widescreen</PresentationFormat>
  <Paragraphs>176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Aptos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Dunbrack, Shawn D</dc:creator>
  <cp:lastModifiedBy>White, Theresa G</cp:lastModifiedBy>
  <cp:revision>4</cp:revision>
  <dcterms:created xsi:type="dcterms:W3CDTF">2021-12-15T14:26:05Z</dcterms:created>
  <dcterms:modified xsi:type="dcterms:W3CDTF">2024-09-24T01:39:57Z</dcterms:modified>
</cp:coreProperties>
</file>